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D4BE-CAA5-4A81-97B5-07108C059FC3}" type="datetimeFigureOut">
              <a:rPr lang="hu-HU" smtClean="0"/>
              <a:t>2023. 06. 16.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EA6D-11B8-4EC0-BC03-77E053938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65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EBA81A-A09E-F5FD-F288-EE3B9480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CE53E5-A22B-A379-F1C5-E46BC095B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92282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EBA81A-A09E-F5FD-F288-EE3B9480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CE53E5-A22B-A379-F1C5-E46BC095B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91519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6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39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C0219F-7D56-D05F-6488-9BF4D75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E318C1-F311-4537-EB08-E727CF72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0746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C0219F-7D56-D05F-6488-9BF4D75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E318C1-F311-4537-EB08-E727CF72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446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334E759-DD6D-C74D-2567-4AA88B5A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693108-0460-55A4-94FA-D9021908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EDACC2-D0FC-244D-E81E-3CD59FAB9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65F915-F49A-9136-7CA6-EBBCB6B6A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1D183F-42E9-E4B1-895F-C0F87C3CF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3A1B-9C61-441D-B1F9-07BAC70A39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2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78F140-1A27-9EB0-3F4D-F1FF459B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435"/>
            <a:ext cx="8579942" cy="1820226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/>
              <a:t>Elismerésben részesülő tanulók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16EDAEE-849D-425D-9864-DF74D0E6BA5E}"/>
              </a:ext>
            </a:extLst>
          </p:cNvPr>
          <p:cNvSpPr txBox="1"/>
          <p:nvPr/>
        </p:nvSpPr>
        <p:spPr>
          <a:xfrm>
            <a:off x="2054815" y="3826275"/>
            <a:ext cx="466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Évzáró – 2022-2023. tanév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40F3D6A-05AB-41A3-8A76-E87C9913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9502"/>
            <a:ext cx="3883981" cy="13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9.A osztály jutalomban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838199" y="3040623"/>
            <a:ext cx="474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BÁRI HANNA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838199" y="5287695"/>
            <a:ext cx="474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Közösségért végzett munkájáért:</a:t>
            </a:r>
          </a:p>
          <a:p>
            <a:r>
              <a:rPr lang="hu-HU" sz="2400" b="1" dirty="0"/>
              <a:t>KANDÓ SZOFI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3D1F32-075C-4148-84E4-A7C8B401309F}"/>
              </a:ext>
            </a:extLst>
          </p:cNvPr>
          <p:cNvSpPr txBox="1"/>
          <p:nvPr/>
        </p:nvSpPr>
        <p:spPr>
          <a:xfrm>
            <a:off x="838199" y="4164159"/>
            <a:ext cx="642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sportban elért kiemelkedő eredményéért:</a:t>
            </a:r>
          </a:p>
          <a:p>
            <a:r>
              <a:rPr lang="hu-HU" sz="2400" b="1" dirty="0"/>
              <a:t>KRUPÁNSZKI LILLA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C02CA-35BB-46B3-B317-A9C8B6D63888}"/>
              </a:ext>
            </a:extLst>
          </p:cNvPr>
          <p:cNvSpPr txBox="1"/>
          <p:nvPr/>
        </p:nvSpPr>
        <p:spPr>
          <a:xfrm>
            <a:off x="838199" y="1673625"/>
            <a:ext cx="630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a sportban elért kiemelkedő teljesítményéért:</a:t>
            </a:r>
          </a:p>
          <a:p>
            <a:r>
              <a:rPr lang="hu-HU" sz="2400" b="1" dirty="0"/>
              <a:t>DEZSŐ JÚLIA</a:t>
            </a:r>
          </a:p>
        </p:txBody>
      </p:sp>
    </p:spTree>
    <p:extLst>
      <p:ext uri="{BB962C8B-B14F-4D97-AF65-F5344CB8AC3E}">
        <p14:creationId xmlns:p14="http://schemas.microsoft.com/office/powerpoint/2010/main" val="42072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41367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9.B osztály elismerésben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838198" y="1488053"/>
            <a:ext cx="4749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BEKŐ ALÍZ</a:t>
            </a:r>
          </a:p>
          <a:p>
            <a:r>
              <a:rPr lang="hu-HU" sz="2400" b="1" dirty="0"/>
              <a:t>BERTÓK ENIKŐ</a:t>
            </a:r>
          </a:p>
          <a:p>
            <a:r>
              <a:rPr lang="hu-HU" sz="2400" b="1" dirty="0"/>
              <a:t>KISS LAURA</a:t>
            </a:r>
          </a:p>
          <a:p>
            <a:r>
              <a:rPr lang="hu-HU" sz="2400" b="1" dirty="0"/>
              <a:t>KURUCZ PETRA</a:t>
            </a:r>
          </a:p>
          <a:p>
            <a:r>
              <a:rPr lang="hu-HU" sz="2400" b="1" dirty="0"/>
              <a:t>SOMSÁK PANNA</a:t>
            </a:r>
          </a:p>
          <a:p>
            <a:r>
              <a:rPr lang="hu-HU" sz="2400" b="1" dirty="0"/>
              <a:t>STEFANOVICS MILÁN</a:t>
            </a:r>
          </a:p>
          <a:p>
            <a:r>
              <a:rPr lang="hu-HU" sz="2400" b="1" dirty="0"/>
              <a:t>TAKÁCS STEFÁNIA</a:t>
            </a:r>
          </a:p>
          <a:p>
            <a:r>
              <a:rPr lang="hu-HU" sz="2400" b="1" dirty="0"/>
              <a:t>TÓTH MIRA</a:t>
            </a:r>
          </a:p>
          <a:p>
            <a:r>
              <a:rPr lang="hu-HU" sz="2400" b="1" dirty="0"/>
              <a:t>VÉGH HAJNALKA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2817919" y="5483004"/>
            <a:ext cx="695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SZABÓ SZELLI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30650D8-E65A-4744-A5AE-D1C078F1574C}"/>
              </a:ext>
            </a:extLst>
          </p:cNvPr>
          <p:cNvSpPr txBox="1"/>
          <p:nvPr/>
        </p:nvSpPr>
        <p:spPr>
          <a:xfrm>
            <a:off x="6604245" y="2965380"/>
            <a:ext cx="474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Közösségért végzett munkájáért:</a:t>
            </a:r>
          </a:p>
          <a:p>
            <a:r>
              <a:rPr lang="hu-HU" sz="2400" b="1" dirty="0"/>
              <a:t>TAMÁS ZSÓFIA</a:t>
            </a:r>
          </a:p>
        </p:txBody>
      </p:sp>
    </p:spTree>
    <p:extLst>
      <p:ext uri="{BB962C8B-B14F-4D97-AF65-F5344CB8AC3E}">
        <p14:creationId xmlns:p14="http://schemas.microsoft.com/office/powerpoint/2010/main" val="202654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9.C osztály jutalomban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376558" y="2086681"/>
            <a:ext cx="4749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KORMOS ANASZTÁZIA ZSÓFIA</a:t>
            </a:r>
          </a:p>
          <a:p>
            <a:r>
              <a:rPr lang="hu-HU" sz="2400" b="1" dirty="0"/>
              <a:t>NÉMETH NÓRA</a:t>
            </a:r>
          </a:p>
          <a:p>
            <a:r>
              <a:rPr lang="hu-HU" sz="2400" b="1" dirty="0"/>
              <a:t>VINCZE KLAUDIA TÜNDE</a:t>
            </a:r>
          </a:p>
          <a:p>
            <a:r>
              <a:rPr lang="hu-HU" sz="2400" b="1" dirty="0"/>
              <a:t>HAJBA KITTI</a:t>
            </a:r>
          </a:p>
          <a:p>
            <a:r>
              <a:rPr lang="hu-HU" sz="2400" b="1" dirty="0"/>
              <a:t>SZELI ANNA</a:t>
            </a:r>
          </a:p>
          <a:p>
            <a:r>
              <a:rPr lang="hu-HU" sz="2400" b="1" dirty="0"/>
              <a:t>SZITA JÁZMIN NIKOLETTA</a:t>
            </a:r>
          </a:p>
          <a:p>
            <a:r>
              <a:rPr lang="hu-HU" sz="2400" b="1" dirty="0"/>
              <a:t>VASS BOGLÁRKA</a:t>
            </a:r>
          </a:p>
          <a:p>
            <a:r>
              <a:rPr lang="hu-HU" sz="2400" b="1" dirty="0"/>
              <a:t>ÁDÁM GRÉTA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126112" y="1189196"/>
            <a:ext cx="6956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  <a:endParaRPr lang="hu-HU" sz="2400" b="1" dirty="0"/>
          </a:p>
          <a:p>
            <a:r>
              <a:rPr lang="hu-HU" sz="2400" b="1" dirty="0"/>
              <a:t>FODOR KRISTÓF</a:t>
            </a:r>
          </a:p>
          <a:p>
            <a:r>
              <a:rPr lang="hu-HU" sz="2400" b="1" dirty="0"/>
              <a:t>KALLAI LILIÁNA</a:t>
            </a:r>
          </a:p>
          <a:p>
            <a:r>
              <a:rPr lang="hu-HU" sz="2400" b="1" dirty="0"/>
              <a:t>PONGRÁCZ FRIDA</a:t>
            </a:r>
          </a:p>
          <a:p>
            <a:r>
              <a:rPr lang="hu-HU" sz="2400" b="1" dirty="0"/>
              <a:t>CSIZMADIA BENCE</a:t>
            </a:r>
          </a:p>
          <a:p>
            <a:r>
              <a:rPr lang="hu-HU" sz="2400" b="1" dirty="0"/>
              <a:t>KRÁZ BOTOND</a:t>
            </a:r>
          </a:p>
          <a:p>
            <a:r>
              <a:rPr lang="hu-HU" sz="2400" b="1" dirty="0"/>
              <a:t>TÜSKE PETRA</a:t>
            </a:r>
          </a:p>
          <a:p>
            <a:r>
              <a:rPr lang="hu-HU" sz="2400" b="1" dirty="0"/>
              <a:t>VARGA SZONJA</a:t>
            </a:r>
          </a:p>
          <a:p>
            <a:r>
              <a:rPr lang="hu-HU" sz="2400" b="1" dirty="0"/>
              <a:t>HORVÁTH BARNA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6D2B658-2587-4E12-87C0-16A6D458E19B}"/>
              </a:ext>
            </a:extLst>
          </p:cNvPr>
          <p:cNvSpPr txBox="1"/>
          <p:nvPr/>
        </p:nvSpPr>
        <p:spPr>
          <a:xfrm>
            <a:off x="376558" y="5503001"/>
            <a:ext cx="474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Közösségért végzett munkájáért:</a:t>
            </a:r>
          </a:p>
          <a:p>
            <a:r>
              <a:rPr lang="hu-HU" sz="2400" b="1" dirty="0"/>
              <a:t>DUPCSIK PÉTER PATRIK</a:t>
            </a:r>
          </a:p>
          <a:p>
            <a:r>
              <a:rPr lang="hu-HU" sz="2400" b="1" dirty="0"/>
              <a:t>REIZINGER EMILI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376559" y="1158314"/>
            <a:ext cx="437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eredményéért:</a:t>
            </a:r>
          </a:p>
          <a:p>
            <a:r>
              <a:rPr lang="hu-HU" sz="2400" b="1" dirty="0"/>
              <a:t>AMBRUS HANNA LIZA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9AD8371-B9DF-4DB2-9B08-E7A977B2E8CF}"/>
              </a:ext>
            </a:extLst>
          </p:cNvPr>
          <p:cNvSpPr txBox="1"/>
          <p:nvPr/>
        </p:nvSpPr>
        <p:spPr>
          <a:xfrm>
            <a:off x="5126111" y="4883974"/>
            <a:ext cx="6956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a közösségi munkájáért és az SK elismertségének növeléséért</a:t>
            </a:r>
          </a:p>
          <a:p>
            <a:r>
              <a:rPr lang="hu-HU" sz="2400" b="1" dirty="0"/>
              <a:t>ANGYAL BALÁZS</a:t>
            </a:r>
          </a:p>
          <a:p>
            <a:r>
              <a:rPr lang="hu-HU" sz="2400" b="1" dirty="0"/>
              <a:t>CSÖNDÖR BÁLINT</a:t>
            </a:r>
          </a:p>
        </p:txBody>
      </p:sp>
    </p:spTree>
    <p:extLst>
      <p:ext uri="{BB962C8B-B14F-4D97-AF65-F5344CB8AC3E}">
        <p14:creationId xmlns:p14="http://schemas.microsoft.com/office/powerpoint/2010/main" val="31515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9" y="175418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10.A osztály jutalmazott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722789" y="3943685"/>
            <a:ext cx="474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LESZKOVICH DÁVID</a:t>
            </a:r>
          </a:p>
          <a:p>
            <a:r>
              <a:rPr lang="hu-HU" sz="2400" b="1" dirty="0"/>
              <a:t>MÉSZÁROS LIZETT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3D1F32-075C-4148-84E4-A7C8B401309F}"/>
              </a:ext>
            </a:extLst>
          </p:cNvPr>
          <p:cNvSpPr txBox="1"/>
          <p:nvPr/>
        </p:nvSpPr>
        <p:spPr>
          <a:xfrm>
            <a:off x="722789" y="5424364"/>
            <a:ext cx="642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sportban elért kiemelkedő eredményéért:</a:t>
            </a:r>
          </a:p>
          <a:p>
            <a:r>
              <a:rPr lang="hu-HU" sz="2400" b="1" dirty="0"/>
              <a:t>FELLEGI LEVENTE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C02CA-35BB-46B3-B317-A9C8B6D63888}"/>
              </a:ext>
            </a:extLst>
          </p:cNvPr>
          <p:cNvSpPr txBox="1"/>
          <p:nvPr/>
        </p:nvSpPr>
        <p:spPr>
          <a:xfrm>
            <a:off x="722789" y="2444112"/>
            <a:ext cx="698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IHÁSZ BLANKA</a:t>
            </a:r>
          </a:p>
          <a:p>
            <a:r>
              <a:rPr lang="hu-HU" sz="2400" b="1" dirty="0"/>
              <a:t>FÜLÖP DORINA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5AE8C5D-05AA-496E-AB45-96153BB75539}"/>
              </a:ext>
            </a:extLst>
          </p:cNvPr>
          <p:cNvSpPr txBox="1"/>
          <p:nvPr/>
        </p:nvSpPr>
        <p:spPr>
          <a:xfrm>
            <a:off x="722789" y="1332765"/>
            <a:ext cx="437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eredményéért:</a:t>
            </a:r>
          </a:p>
          <a:p>
            <a:r>
              <a:rPr lang="hu-HU" sz="2400" b="1" dirty="0"/>
              <a:t>NAGY VIVIEN</a:t>
            </a:r>
          </a:p>
        </p:txBody>
      </p:sp>
    </p:spTree>
    <p:extLst>
      <p:ext uri="{BB962C8B-B14F-4D97-AF65-F5344CB8AC3E}">
        <p14:creationId xmlns:p14="http://schemas.microsoft.com/office/powerpoint/2010/main" val="276534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10.B osztály jutalomban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509724" y="2716532"/>
            <a:ext cx="11578328" cy="84960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hu-HU" sz="2400" dirty="0"/>
              <a:t>Jó tanulmányi eredményéért: </a:t>
            </a:r>
          </a:p>
          <a:p>
            <a:r>
              <a:rPr lang="hu-HU" sz="2400" b="1" dirty="0"/>
              <a:t>BÁLINT ÁRON</a:t>
            </a:r>
          </a:p>
          <a:p>
            <a:r>
              <a:rPr lang="hu-HU" sz="2400" b="1" dirty="0"/>
              <a:t>BOGDÁNYI MÁRTON</a:t>
            </a:r>
          </a:p>
          <a:p>
            <a:r>
              <a:rPr lang="hu-HU" sz="2400" b="1" dirty="0"/>
              <a:t>DÖMÖTÖR ROXÁNA REBEKA</a:t>
            </a:r>
          </a:p>
          <a:p>
            <a:r>
              <a:rPr lang="hu-HU" sz="2400" b="1" dirty="0"/>
              <a:t>HÉRICS RAMÓNA</a:t>
            </a:r>
          </a:p>
          <a:p>
            <a:r>
              <a:rPr lang="hu-HU" sz="2400" b="1" dirty="0"/>
              <a:t>HORVÁTH JÁZMIN</a:t>
            </a:r>
          </a:p>
          <a:p>
            <a:r>
              <a:rPr lang="hu-HU" sz="2400" b="1" dirty="0"/>
              <a:t>KADLER DÓRA</a:t>
            </a:r>
          </a:p>
          <a:p>
            <a:r>
              <a:rPr lang="hu-HU" sz="2400" b="1" dirty="0"/>
              <a:t>KISS ADRIÁN</a:t>
            </a:r>
          </a:p>
          <a:p>
            <a:r>
              <a:rPr lang="hu-HU" sz="2400" b="1" dirty="0"/>
              <a:t>KISS BORBÁLA</a:t>
            </a:r>
          </a:p>
          <a:p>
            <a:r>
              <a:rPr lang="hu-HU" sz="2400" b="1" dirty="0"/>
              <a:t>KOLLÁR KÍRA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KORDÁCS PÉTER</a:t>
            </a:r>
          </a:p>
          <a:p>
            <a:r>
              <a:rPr lang="hu-HU" sz="2400" b="1" dirty="0"/>
              <a:t>KOVÁCS ANNA BOGLÁRKA</a:t>
            </a:r>
          </a:p>
          <a:p>
            <a:r>
              <a:rPr lang="hu-HU" sz="2400" b="1" dirty="0"/>
              <a:t>KURCSICS ZALÁN</a:t>
            </a:r>
          </a:p>
          <a:p>
            <a:r>
              <a:rPr lang="hu-HU" sz="2400" b="1" dirty="0"/>
              <a:t>NÁDASDI HANNA</a:t>
            </a:r>
          </a:p>
          <a:p>
            <a:r>
              <a:rPr lang="hu-HU" sz="2400" b="1" dirty="0"/>
              <a:t>PALKOVITS KIRA</a:t>
            </a:r>
          </a:p>
          <a:p>
            <a:r>
              <a:rPr lang="hu-HU" sz="2400" b="1" dirty="0"/>
              <a:t>PÓTI ÁGNES</a:t>
            </a:r>
          </a:p>
          <a:p>
            <a:r>
              <a:rPr lang="hu-HU" sz="2400" b="1" dirty="0"/>
              <a:t>PRINCZES ALINKA</a:t>
            </a:r>
          </a:p>
          <a:p>
            <a:r>
              <a:rPr lang="hu-HU" sz="2400" b="1" dirty="0"/>
              <a:t>SALAKTA DOMINIKA</a:t>
            </a:r>
          </a:p>
          <a:p>
            <a:r>
              <a:rPr lang="hu-HU" sz="2400" b="1" dirty="0"/>
              <a:t>SÜLI BOGLÁRKA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SZABÓ PETRA</a:t>
            </a:r>
          </a:p>
          <a:p>
            <a:r>
              <a:rPr lang="hu-HU" sz="2400" b="1" dirty="0"/>
              <a:t>SZALMA ORSOLYA</a:t>
            </a:r>
          </a:p>
          <a:p>
            <a:r>
              <a:rPr lang="hu-HU" sz="2400" b="1" dirty="0"/>
              <a:t>TIBOLD ÁRON</a:t>
            </a:r>
          </a:p>
          <a:p>
            <a:r>
              <a:rPr lang="hu-HU" sz="2400" b="1" dirty="0"/>
              <a:t>TÓTH DÓRA</a:t>
            </a:r>
          </a:p>
          <a:p>
            <a:r>
              <a:rPr lang="hu-HU" sz="2400" b="1" dirty="0"/>
              <a:t>TÓTH ZSANETT GYÖNGYI</a:t>
            </a:r>
          </a:p>
          <a:p>
            <a:r>
              <a:rPr lang="hu-HU" sz="2400" b="1" dirty="0"/>
              <a:t>VENESZ ANNA</a:t>
            </a:r>
          </a:p>
          <a:p>
            <a:r>
              <a:rPr lang="hu-HU" sz="2400" b="1" dirty="0"/>
              <a:t>VIGH ANNA LÍVIA</a:t>
            </a:r>
          </a:p>
          <a:p>
            <a:r>
              <a:rPr lang="hu-HU" sz="2400" b="1" dirty="0"/>
              <a:t>ZÖLD REBEKA</a:t>
            </a:r>
          </a:p>
          <a:p>
            <a:r>
              <a:rPr lang="hu-HU" sz="2400" b="1" dirty="0"/>
              <a:t>ZSÉDELY REBEKA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509724" y="1031462"/>
            <a:ext cx="4371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eredményéért:</a:t>
            </a:r>
          </a:p>
          <a:p>
            <a:r>
              <a:rPr lang="hu-HU" sz="2400" b="1" dirty="0"/>
              <a:t>FARKAS RÉKA FRUZSINA</a:t>
            </a:r>
          </a:p>
          <a:p>
            <a:r>
              <a:rPr lang="hu-HU" sz="2400" b="1" dirty="0"/>
              <a:t>TÓTH EMMA</a:t>
            </a:r>
          </a:p>
          <a:p>
            <a:r>
              <a:rPr lang="hu-HU" sz="2400" b="1" dirty="0"/>
              <a:t>VARGA OTÍLIA</a:t>
            </a:r>
          </a:p>
        </p:txBody>
      </p:sp>
    </p:spTree>
    <p:extLst>
      <p:ext uri="{BB962C8B-B14F-4D97-AF65-F5344CB8AC3E}">
        <p14:creationId xmlns:p14="http://schemas.microsoft.com/office/powerpoint/2010/main" val="365139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9" y="175418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11.A osztály elismerésben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722789" y="3209799"/>
            <a:ext cx="4749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ÁCS JUDIT</a:t>
            </a:r>
          </a:p>
          <a:p>
            <a:r>
              <a:rPr lang="hu-HU" sz="2400" b="1" dirty="0"/>
              <a:t>KOVÁCS DÁVID</a:t>
            </a:r>
          </a:p>
          <a:p>
            <a:r>
              <a:rPr lang="hu-HU" sz="2400" b="1" dirty="0"/>
              <a:t>MÁRKUS LUCA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3D1F32-075C-4148-84E4-A7C8B401309F}"/>
              </a:ext>
            </a:extLst>
          </p:cNvPr>
          <p:cNvSpPr txBox="1"/>
          <p:nvPr/>
        </p:nvSpPr>
        <p:spPr>
          <a:xfrm>
            <a:off x="722789" y="5273443"/>
            <a:ext cx="642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sportban elért kiemelkedő eredményéért:</a:t>
            </a:r>
          </a:p>
          <a:p>
            <a:r>
              <a:rPr lang="hu-HU" sz="2400" b="1" dirty="0"/>
              <a:t>TÓTH ATTILA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C02CA-35BB-46B3-B317-A9C8B6D63888}"/>
              </a:ext>
            </a:extLst>
          </p:cNvPr>
          <p:cNvSpPr txBox="1"/>
          <p:nvPr/>
        </p:nvSpPr>
        <p:spPr>
          <a:xfrm>
            <a:off x="722789" y="1884818"/>
            <a:ext cx="698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Közösségi munkájáért:</a:t>
            </a:r>
          </a:p>
          <a:p>
            <a:r>
              <a:rPr lang="hu-HU" sz="2400" b="1" dirty="0"/>
              <a:t>KINCSES CSENGE</a:t>
            </a:r>
          </a:p>
        </p:txBody>
      </p:sp>
    </p:spTree>
    <p:extLst>
      <p:ext uri="{BB962C8B-B14F-4D97-AF65-F5344CB8AC3E}">
        <p14:creationId xmlns:p14="http://schemas.microsoft.com/office/powerpoint/2010/main" val="288038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11.B osztály jutalomban részesülő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589623" y="1970944"/>
            <a:ext cx="4749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BERKI TAMARA</a:t>
            </a:r>
          </a:p>
          <a:p>
            <a:r>
              <a:rPr lang="hu-HU" sz="2400" b="1" dirty="0"/>
              <a:t>LISZKAI ÍRISZ</a:t>
            </a:r>
          </a:p>
          <a:p>
            <a:r>
              <a:rPr lang="hu-HU" sz="2400" b="1" dirty="0"/>
              <a:t>KOVÁCS LAURA</a:t>
            </a:r>
          </a:p>
          <a:p>
            <a:r>
              <a:rPr lang="hu-HU" sz="2400" b="1" dirty="0"/>
              <a:t>ORBÁN GERGŐ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89623" y="4168360"/>
            <a:ext cx="695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BALASSA ESZTER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589623" y="1115998"/>
            <a:ext cx="437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eredményéért:</a:t>
            </a:r>
          </a:p>
          <a:p>
            <a:r>
              <a:rPr lang="hu-HU" sz="2400" b="1" dirty="0"/>
              <a:t>MAKAI REBEKA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3CE0BC-6843-4C9A-BACF-582B21BA7DA2}"/>
              </a:ext>
            </a:extLst>
          </p:cNvPr>
          <p:cNvSpPr txBox="1"/>
          <p:nvPr/>
        </p:nvSpPr>
        <p:spPr>
          <a:xfrm>
            <a:off x="589623" y="5257781"/>
            <a:ext cx="82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kiemelkedő sportteljesítményéért és az SK elismertségének növeléséért:</a:t>
            </a:r>
          </a:p>
          <a:p>
            <a:r>
              <a:rPr lang="hu-HU" sz="2400" b="1" dirty="0"/>
              <a:t>SZABÓ DÁVID PÉTER</a:t>
            </a:r>
          </a:p>
        </p:txBody>
      </p:sp>
    </p:spTree>
    <p:extLst>
      <p:ext uri="{BB962C8B-B14F-4D97-AF65-F5344CB8AC3E}">
        <p14:creationId xmlns:p14="http://schemas.microsoft.com/office/powerpoint/2010/main" val="3316484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Szélesvásznú</PresentationFormat>
  <Paragraphs>144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Elismerésben részesülő tanulók</vt:lpstr>
      <vt:lpstr>A 9.A osztály jutalomban részesülő tanulói</vt:lpstr>
      <vt:lpstr>A 9.B osztály elismerésben részesülő tanulói</vt:lpstr>
      <vt:lpstr>A 9.C osztály jutalomban részesülő tanulói</vt:lpstr>
      <vt:lpstr>A 10.A osztály jutalmazott tanulói</vt:lpstr>
      <vt:lpstr>A 10.B osztály jutalomban részesülő tanulói</vt:lpstr>
      <vt:lpstr>A 11.A osztály elismerésben részesülő tanulói</vt:lpstr>
      <vt:lpstr>A 11.B osztály jutalomban részesülő tanulói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Bence Nagy</dc:creator>
  <cp:lastModifiedBy>Tanár</cp:lastModifiedBy>
  <cp:revision>58</cp:revision>
  <dcterms:created xsi:type="dcterms:W3CDTF">2023-01-24T07:24:38Z</dcterms:created>
  <dcterms:modified xsi:type="dcterms:W3CDTF">2023-06-16T11:14:32Z</dcterms:modified>
</cp:coreProperties>
</file>