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6.jpg" ContentType="image/png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83" r:id="rId3"/>
    <p:sldId id="286" r:id="rId4"/>
    <p:sldId id="287" r:id="rId5"/>
    <p:sldId id="257" r:id="rId6"/>
    <p:sldId id="284" r:id="rId7"/>
    <p:sldId id="289" r:id="rId8"/>
    <p:sldId id="282" r:id="rId9"/>
    <p:sldId id="296" r:id="rId10"/>
    <p:sldId id="27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76" r:id="rId20"/>
    <p:sldId id="266" r:id="rId21"/>
    <p:sldId id="285" r:id="rId22"/>
    <p:sldId id="267" r:id="rId23"/>
    <p:sldId id="268" r:id="rId24"/>
    <p:sldId id="269" r:id="rId25"/>
    <p:sldId id="270" r:id="rId26"/>
    <p:sldId id="292" r:id="rId27"/>
    <p:sldId id="275" r:id="rId28"/>
    <p:sldId id="272" r:id="rId29"/>
    <p:sldId id="281" r:id="rId30"/>
    <p:sldId id="290" r:id="rId31"/>
    <p:sldId id="288" r:id="rId32"/>
    <p:sldId id="271" r:id="rId33"/>
    <p:sldId id="294" r:id="rId34"/>
    <p:sldId id="274" r:id="rId35"/>
    <p:sldId id="273" r:id="rId36"/>
    <p:sldId id="293" r:id="rId37"/>
    <p:sldId id="280" r:id="rId38"/>
    <p:sldId id="306" r:id="rId39"/>
    <p:sldId id="307" r:id="rId40"/>
    <p:sldId id="308" r:id="rId41"/>
    <p:sldId id="303" r:id="rId42"/>
    <p:sldId id="301" r:id="rId43"/>
    <p:sldId id="302" r:id="rId44"/>
    <p:sldId id="309" r:id="rId45"/>
    <p:sldId id="304" r:id="rId46"/>
    <p:sldId id="31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03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3EED8-BEF4-47C8-A5DB-980E95D2928B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9AF68-D0AD-483C-94F5-B9556F07CD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6998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25E76-D463-4DDE-94DF-DA8C0CDDB642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3B1F2-B22E-4674-903E-1DBBC48945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733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418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5204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662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5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9629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1245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211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091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946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774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554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44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965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43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10801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8208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958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390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1063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4641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0799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6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883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9530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1844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658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0768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3495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5589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659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3262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686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5399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07358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225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7687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133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57955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68027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2987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2343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9284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101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14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246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B1F2-B22E-4674-903E-1DBBC4894533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05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4384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1860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3873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752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15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755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30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2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98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493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C92FC-8667-489C-AF5A-11D43F438A26}" type="datetimeFigureOut">
              <a:rPr lang="hu-HU" smtClean="0"/>
              <a:t>2022. 04. 20.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D8F8D-C1DC-4E93-B6A5-449704F5BE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771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0D1D739-EDC4-4BE6-A073-9B157E1F9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19" y="72055"/>
            <a:ext cx="4175226" cy="3550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70C0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CDD35A4-E546-4AF3-A8B9-AC24C5C9FA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3852070 w 12192000"/>
              <a:gd name="connsiteY1" fmla="*/ 0 h 6858000"/>
              <a:gd name="connsiteX2" fmla="*/ 3878367 w 12192000"/>
              <a:gd name="connsiteY2" fmla="*/ 23504 h 6858000"/>
              <a:gd name="connsiteX3" fmla="*/ 3885324 w 12192000"/>
              <a:gd name="connsiteY3" fmla="*/ 84795 h 6858000"/>
              <a:gd name="connsiteX4" fmla="*/ 3820400 w 12192000"/>
              <a:gd name="connsiteY4" fmla="*/ 131127 h 6858000"/>
              <a:gd name="connsiteX5" fmla="*/ 3631811 w 12192000"/>
              <a:gd name="connsiteY5" fmla="*/ 219929 h 6858000"/>
              <a:gd name="connsiteX6" fmla="*/ 4327428 w 12192000"/>
              <a:gd name="connsiteY6" fmla="*/ 351201 h 6858000"/>
              <a:gd name="connsiteX7" fmla="*/ 4080099 w 12192000"/>
              <a:gd name="connsiteY7" fmla="*/ 432279 h 6858000"/>
              <a:gd name="connsiteX8" fmla="*/ 3823492 w 12192000"/>
              <a:gd name="connsiteY8" fmla="*/ 490194 h 6858000"/>
              <a:gd name="connsiteX9" fmla="*/ 3545246 w 12192000"/>
              <a:gd name="connsiteY9" fmla="*/ 532664 h 6858000"/>
              <a:gd name="connsiteX10" fmla="*/ 3291732 w 12192000"/>
              <a:gd name="connsiteY10" fmla="*/ 617605 h 6858000"/>
              <a:gd name="connsiteX11" fmla="*/ 3953340 w 12192000"/>
              <a:gd name="connsiteY11" fmla="*/ 652353 h 6858000"/>
              <a:gd name="connsiteX12" fmla="*/ 3610170 w 12192000"/>
              <a:gd name="connsiteY12" fmla="*/ 729572 h 6858000"/>
              <a:gd name="connsiteX13" fmla="*/ 3328832 w 12192000"/>
              <a:gd name="connsiteY13" fmla="*/ 829957 h 6858000"/>
              <a:gd name="connsiteX14" fmla="*/ 3130966 w 12192000"/>
              <a:gd name="connsiteY14" fmla="*/ 876288 h 6858000"/>
              <a:gd name="connsiteX15" fmla="*/ 2920736 w 12192000"/>
              <a:gd name="connsiteY15" fmla="*/ 887872 h 6858000"/>
              <a:gd name="connsiteX16" fmla="*/ 2871269 w 12192000"/>
              <a:gd name="connsiteY16" fmla="*/ 961228 h 6858000"/>
              <a:gd name="connsiteX17" fmla="*/ 2936195 w 12192000"/>
              <a:gd name="connsiteY17" fmla="*/ 1038448 h 6858000"/>
              <a:gd name="connsiteX18" fmla="*/ 3035126 w 12192000"/>
              <a:gd name="connsiteY18" fmla="*/ 1046168 h 6858000"/>
              <a:gd name="connsiteX19" fmla="*/ 3625627 w 12192000"/>
              <a:gd name="connsiteY19" fmla="*/ 1065474 h 6858000"/>
              <a:gd name="connsiteX20" fmla="*/ 1733551 w 12192000"/>
              <a:gd name="connsiteY20" fmla="*/ 1235355 h 6858000"/>
              <a:gd name="connsiteX21" fmla="*/ 1990156 w 12192000"/>
              <a:gd name="connsiteY21" fmla="*/ 1339602 h 6858000"/>
              <a:gd name="connsiteX22" fmla="*/ 2076722 w 12192000"/>
              <a:gd name="connsiteY22" fmla="*/ 1625311 h 6858000"/>
              <a:gd name="connsiteX23" fmla="*/ 2392067 w 12192000"/>
              <a:gd name="connsiteY23" fmla="*/ 1787470 h 6858000"/>
              <a:gd name="connsiteX24" fmla="*/ 2596115 w 12192000"/>
              <a:gd name="connsiteY24" fmla="*/ 1845385 h 6858000"/>
              <a:gd name="connsiteX25" fmla="*/ 3062950 w 12192000"/>
              <a:gd name="connsiteY25" fmla="*/ 1930326 h 6858000"/>
              <a:gd name="connsiteX26" fmla="*/ 3130966 w 12192000"/>
              <a:gd name="connsiteY26" fmla="*/ 2069319 h 6858000"/>
              <a:gd name="connsiteX27" fmla="*/ 3189708 w 12192000"/>
              <a:gd name="connsiteY27" fmla="*/ 2223754 h 6858000"/>
              <a:gd name="connsiteX28" fmla="*/ 3313373 w 12192000"/>
              <a:gd name="connsiteY28" fmla="*/ 2324141 h 6858000"/>
              <a:gd name="connsiteX29" fmla="*/ 2351877 w 12192000"/>
              <a:gd name="connsiteY29" fmla="*/ 2308697 h 6858000"/>
              <a:gd name="connsiteX30" fmla="*/ 3437038 w 12192000"/>
              <a:gd name="connsiteY30" fmla="*/ 2633017 h 6858000"/>
              <a:gd name="connsiteX31" fmla="*/ 3341198 w 12192000"/>
              <a:gd name="connsiteY31" fmla="*/ 2760427 h 6858000"/>
              <a:gd name="connsiteX32" fmla="*/ 3934791 w 12192000"/>
              <a:gd name="connsiteY32" fmla="*/ 2934169 h 6858000"/>
              <a:gd name="connsiteX33" fmla="*/ 3616352 w 12192000"/>
              <a:gd name="connsiteY33" fmla="*/ 2953473 h 6858000"/>
              <a:gd name="connsiteX34" fmla="*/ 5468240 w 12192000"/>
              <a:gd name="connsiteY34" fmla="*/ 3679329 h 6858000"/>
              <a:gd name="connsiteX35" fmla="*/ 8111582 w 12192000"/>
              <a:gd name="connsiteY35" fmla="*/ 4204418 h 6858000"/>
              <a:gd name="connsiteX36" fmla="*/ 9144186 w 12192000"/>
              <a:gd name="connsiteY36" fmla="*/ 4304802 h 6858000"/>
              <a:gd name="connsiteX37" fmla="*/ 10319004 w 12192000"/>
              <a:gd name="connsiteY37" fmla="*/ 4273915 h 6858000"/>
              <a:gd name="connsiteX38" fmla="*/ 12053408 w 12192000"/>
              <a:gd name="connsiteY38" fmla="*/ 3907125 h 6858000"/>
              <a:gd name="connsiteX39" fmla="*/ 12192000 w 12192000"/>
              <a:gd name="connsiteY39" fmla="*/ 3841157 h 6858000"/>
              <a:gd name="connsiteX40" fmla="*/ 12192000 w 12192000"/>
              <a:gd name="connsiteY40" fmla="*/ 6858000 h 6858000"/>
              <a:gd name="connsiteX41" fmla="*/ 0 w 12192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3852070" y="0"/>
                </a:lnTo>
                <a:lnTo>
                  <a:pt x="3878367" y="23504"/>
                </a:lnTo>
                <a:cubicBezTo>
                  <a:pt x="3887642" y="39430"/>
                  <a:pt x="3891507" y="59700"/>
                  <a:pt x="3885324" y="84795"/>
                </a:cubicBezTo>
                <a:cubicBezTo>
                  <a:pt x="3876049" y="123406"/>
                  <a:pt x="3845133" y="123406"/>
                  <a:pt x="3820400" y="131127"/>
                </a:cubicBezTo>
                <a:cubicBezTo>
                  <a:pt x="3764751" y="154292"/>
                  <a:pt x="3696735" y="138849"/>
                  <a:pt x="3631811" y="219929"/>
                </a:cubicBezTo>
                <a:cubicBezTo>
                  <a:pt x="3879141" y="262399"/>
                  <a:pt x="4117198" y="181318"/>
                  <a:pt x="4327428" y="351201"/>
                </a:cubicBezTo>
                <a:cubicBezTo>
                  <a:pt x="4250138" y="436142"/>
                  <a:pt x="4163572" y="416836"/>
                  <a:pt x="4080099" y="432279"/>
                </a:cubicBezTo>
                <a:cubicBezTo>
                  <a:pt x="3993533" y="447725"/>
                  <a:pt x="3910058" y="474751"/>
                  <a:pt x="3823492" y="490194"/>
                </a:cubicBezTo>
                <a:cubicBezTo>
                  <a:pt x="3730743" y="509498"/>
                  <a:pt x="3637993" y="513360"/>
                  <a:pt x="3545246" y="532664"/>
                </a:cubicBezTo>
                <a:cubicBezTo>
                  <a:pt x="3467954" y="548109"/>
                  <a:pt x="3384480" y="521081"/>
                  <a:pt x="3291732" y="617605"/>
                </a:cubicBezTo>
                <a:cubicBezTo>
                  <a:pt x="3520513" y="687103"/>
                  <a:pt x="3727651" y="582857"/>
                  <a:pt x="3953340" y="652353"/>
                </a:cubicBezTo>
                <a:cubicBezTo>
                  <a:pt x="3820400" y="714129"/>
                  <a:pt x="3712194" y="694824"/>
                  <a:pt x="3610170" y="729572"/>
                </a:cubicBezTo>
                <a:cubicBezTo>
                  <a:pt x="3517420" y="764322"/>
                  <a:pt x="3406122" y="725712"/>
                  <a:pt x="3328832" y="829957"/>
                </a:cubicBezTo>
                <a:cubicBezTo>
                  <a:pt x="3270090" y="911035"/>
                  <a:pt x="3208258" y="922618"/>
                  <a:pt x="3130966" y="876288"/>
                </a:cubicBezTo>
                <a:cubicBezTo>
                  <a:pt x="3062950" y="833818"/>
                  <a:pt x="2988752" y="845400"/>
                  <a:pt x="2920736" y="887872"/>
                </a:cubicBezTo>
                <a:cubicBezTo>
                  <a:pt x="2896004" y="903315"/>
                  <a:pt x="2871269" y="922618"/>
                  <a:pt x="2871269" y="961228"/>
                </a:cubicBezTo>
                <a:cubicBezTo>
                  <a:pt x="2871269" y="1015283"/>
                  <a:pt x="2902186" y="1030726"/>
                  <a:pt x="2936195" y="1038448"/>
                </a:cubicBezTo>
                <a:cubicBezTo>
                  <a:pt x="2967111" y="1046168"/>
                  <a:pt x="3004210" y="1053891"/>
                  <a:pt x="3035126" y="1046168"/>
                </a:cubicBezTo>
                <a:cubicBezTo>
                  <a:pt x="3232990" y="1003700"/>
                  <a:pt x="3427764" y="1073194"/>
                  <a:pt x="3625627" y="1065474"/>
                </a:cubicBezTo>
                <a:cubicBezTo>
                  <a:pt x="3004210" y="1231494"/>
                  <a:pt x="2376610" y="1177441"/>
                  <a:pt x="1733551" y="1235355"/>
                </a:cubicBezTo>
                <a:cubicBezTo>
                  <a:pt x="1817025" y="1351183"/>
                  <a:pt x="1925232" y="1254661"/>
                  <a:pt x="1990156" y="1339602"/>
                </a:cubicBezTo>
                <a:cubicBezTo>
                  <a:pt x="1928323" y="1517205"/>
                  <a:pt x="1953057" y="1613728"/>
                  <a:pt x="2076722" y="1625311"/>
                </a:cubicBezTo>
                <a:cubicBezTo>
                  <a:pt x="2197295" y="1636894"/>
                  <a:pt x="2327143" y="1575118"/>
                  <a:pt x="2392067" y="1787470"/>
                </a:cubicBezTo>
                <a:cubicBezTo>
                  <a:pt x="2410617" y="1853106"/>
                  <a:pt x="2525008" y="1833802"/>
                  <a:pt x="2596115" y="1845385"/>
                </a:cubicBezTo>
                <a:cubicBezTo>
                  <a:pt x="2750696" y="1872411"/>
                  <a:pt x="2914554" y="1845385"/>
                  <a:pt x="3062950" y="1930326"/>
                </a:cubicBezTo>
                <a:cubicBezTo>
                  <a:pt x="3121692" y="1961213"/>
                  <a:pt x="3161883" y="1984378"/>
                  <a:pt x="3130966" y="2069319"/>
                </a:cubicBezTo>
                <a:cubicBezTo>
                  <a:pt x="3100050" y="2158121"/>
                  <a:pt x="3140242" y="2189008"/>
                  <a:pt x="3189708" y="2223754"/>
                </a:cubicBezTo>
                <a:cubicBezTo>
                  <a:pt x="3226808" y="2250784"/>
                  <a:pt x="3282457" y="2243060"/>
                  <a:pt x="3313373" y="2324141"/>
                </a:cubicBezTo>
                <a:cubicBezTo>
                  <a:pt x="2988752" y="2312558"/>
                  <a:pt x="2673405" y="2246923"/>
                  <a:pt x="2351877" y="2308697"/>
                </a:cubicBezTo>
                <a:cubicBezTo>
                  <a:pt x="2704323" y="2463134"/>
                  <a:pt x="3090776" y="2455412"/>
                  <a:pt x="3437038" y="2633017"/>
                </a:cubicBezTo>
                <a:cubicBezTo>
                  <a:pt x="3424671" y="2694791"/>
                  <a:pt x="3344289" y="2667764"/>
                  <a:pt x="3341198" y="2760427"/>
                </a:cubicBezTo>
                <a:cubicBezTo>
                  <a:pt x="3523603" y="2856951"/>
                  <a:pt x="3743110" y="2791314"/>
                  <a:pt x="3934791" y="2934169"/>
                </a:cubicBezTo>
                <a:cubicBezTo>
                  <a:pt x="3823492" y="2999805"/>
                  <a:pt x="3721469" y="2891699"/>
                  <a:pt x="3616352" y="2953473"/>
                </a:cubicBezTo>
                <a:cubicBezTo>
                  <a:pt x="3650361" y="3046136"/>
                  <a:pt x="5189993" y="3617555"/>
                  <a:pt x="5468240" y="3679329"/>
                </a:cubicBezTo>
                <a:cubicBezTo>
                  <a:pt x="6034007" y="3806740"/>
                  <a:pt x="7663296" y="4131059"/>
                  <a:pt x="8111582" y="4204418"/>
                </a:cubicBezTo>
                <a:cubicBezTo>
                  <a:pt x="8457844" y="4258470"/>
                  <a:pt x="8801016" y="4300942"/>
                  <a:pt x="9144186" y="4304802"/>
                </a:cubicBezTo>
                <a:cubicBezTo>
                  <a:pt x="9536822" y="4308663"/>
                  <a:pt x="9926368" y="4289359"/>
                  <a:pt x="10319004" y="4273915"/>
                </a:cubicBezTo>
                <a:cubicBezTo>
                  <a:pt x="10906415" y="4250750"/>
                  <a:pt x="11484549" y="4158087"/>
                  <a:pt x="12053408" y="3907125"/>
                </a:cubicBezTo>
                <a:lnTo>
                  <a:pt x="12192000" y="3841157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ECDC858-9EC3-4994-A7BB-D1D4543C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16795"/>
            <a:ext cx="7268147" cy="1754376"/>
          </a:xfrm>
        </p:spPr>
        <p:txBody>
          <a:bodyPr>
            <a:normAutofit fontScale="90000"/>
          </a:bodyPr>
          <a:lstStyle/>
          <a:p>
            <a:r>
              <a:rPr lang="hu-HU" sz="4400" dirty="0"/>
              <a:t>Győri SZC Sport és Kreatív Technikum</a:t>
            </a:r>
            <a:br>
              <a:rPr lang="hu-HU" sz="4400" dirty="0"/>
            </a:br>
            <a:r>
              <a:rPr lang="hu-HU" sz="4400" dirty="0"/>
              <a:t/>
            </a:r>
            <a:br>
              <a:rPr lang="hu-HU" sz="4400" dirty="0"/>
            </a:br>
            <a:r>
              <a:rPr lang="hu-HU" sz="4400" dirty="0" smtClean="0"/>
              <a:t>Eredményeink </a:t>
            </a:r>
            <a:br>
              <a:rPr lang="hu-HU" sz="4400" dirty="0" smtClean="0"/>
            </a:br>
            <a:r>
              <a:rPr lang="hu-HU" sz="4400" dirty="0" smtClean="0"/>
              <a:t>2020/2021. tanév</a:t>
            </a:r>
            <a:br>
              <a:rPr lang="hu-HU" sz="4400" dirty="0" smtClean="0"/>
            </a:br>
            <a:r>
              <a:rPr lang="hu-HU" sz="4400" dirty="0" smtClean="0"/>
              <a:t>2021/2022. tanév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24382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0028" y="418614"/>
            <a:ext cx="10628243" cy="158135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900" dirty="0"/>
              <a:t>Jégkorong	</a:t>
            </a:r>
            <a:r>
              <a:rPr lang="hu-HU" sz="4900" dirty="0" smtClean="0"/>
              <a:t/>
            </a:r>
            <a:br>
              <a:rPr lang="hu-HU" sz="4900" dirty="0" smtClean="0"/>
            </a:br>
            <a:r>
              <a:rPr lang="hu-HU" sz="4900" dirty="0" smtClean="0"/>
              <a:t>Országos </a:t>
            </a:r>
            <a:r>
              <a:rPr lang="hu-HU" sz="4900" dirty="0"/>
              <a:t>Bajnoki </a:t>
            </a:r>
            <a:r>
              <a:rPr lang="hu-HU" sz="4900" dirty="0" smtClean="0"/>
              <a:t>Rangsor </a:t>
            </a:r>
            <a:r>
              <a:rPr lang="hu-HU" sz="4900" dirty="0"/>
              <a:t>2020/2021</a:t>
            </a:r>
            <a:r>
              <a:rPr lang="hu-HU" sz="4900" dirty="0" smtClean="0"/>
              <a:t>. szezon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369" y="2105507"/>
            <a:ext cx="9140687" cy="2050636"/>
          </a:xfrm>
        </p:spPr>
        <p:txBody>
          <a:bodyPr/>
          <a:lstStyle/>
          <a:p>
            <a:r>
              <a:rPr lang="hu-HU" dirty="0" smtClean="0"/>
              <a:t>10. A.: Kovács </a:t>
            </a:r>
            <a:r>
              <a:rPr lang="hu-HU" dirty="0"/>
              <a:t>Dávid, Hajdu </a:t>
            </a:r>
            <a:r>
              <a:rPr lang="hu-HU" dirty="0" smtClean="0"/>
              <a:t>Gergő  U16</a:t>
            </a:r>
            <a:r>
              <a:rPr lang="hu-HU" dirty="0"/>
              <a:t>	7</a:t>
            </a:r>
            <a:r>
              <a:rPr lang="hu-HU" dirty="0" smtClean="0"/>
              <a:t>. hely</a:t>
            </a:r>
            <a:r>
              <a:rPr lang="hu-HU" dirty="0"/>
              <a:t>	</a:t>
            </a:r>
            <a:endParaRPr lang="hu-HU" dirty="0" smtClean="0"/>
          </a:p>
          <a:p>
            <a:r>
              <a:rPr lang="hu-HU" dirty="0" smtClean="0"/>
              <a:t>9. A.: </a:t>
            </a:r>
            <a:r>
              <a:rPr lang="hu-HU" dirty="0" err="1"/>
              <a:t>Wunder</a:t>
            </a:r>
            <a:r>
              <a:rPr lang="hu-HU" dirty="0"/>
              <a:t> Bendegúz </a:t>
            </a:r>
            <a:r>
              <a:rPr lang="hu-HU" dirty="0" smtClean="0"/>
              <a:t>Viktor  U14    6. hely</a:t>
            </a:r>
          </a:p>
          <a:p>
            <a:r>
              <a:rPr lang="hu-HU" dirty="0" smtClean="0"/>
              <a:t>9. A.: Simon Iván  U16     5. hely</a:t>
            </a:r>
          </a:p>
          <a:p>
            <a:r>
              <a:rPr lang="hu-HU" dirty="0" smtClean="0"/>
              <a:t>9. A.: Regős </a:t>
            </a:r>
            <a:r>
              <a:rPr lang="hu-HU" dirty="0"/>
              <a:t>Dávid</a:t>
            </a:r>
            <a:r>
              <a:rPr lang="hu-HU" dirty="0" smtClean="0"/>
              <a:t>  U16    3. hely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54" y="3130825"/>
            <a:ext cx="6212233" cy="3500852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3986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F295E94-F007-4A4F-BF8B-CF01EC4D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5" y="2681661"/>
            <a:ext cx="6003980" cy="1325563"/>
          </a:xfrm>
        </p:spPr>
        <p:txBody>
          <a:bodyPr anchor="b">
            <a:normAutofit/>
          </a:bodyPr>
          <a:lstStyle/>
          <a:p>
            <a:r>
              <a:rPr lang="hu-HU" sz="3700" dirty="0"/>
              <a:t>10</a:t>
            </a:r>
            <a:r>
              <a:rPr lang="hu-HU" sz="3700" dirty="0" smtClean="0"/>
              <a:t>. A</a:t>
            </a:r>
            <a:r>
              <a:rPr lang="hu-HU" sz="3700" dirty="0"/>
              <a:t/>
            </a:r>
            <a:br>
              <a:rPr lang="hu-HU" sz="3700" dirty="0"/>
            </a:br>
            <a:r>
              <a:rPr lang="hu-HU" sz="3700" dirty="0" err="1"/>
              <a:t>Mukus</a:t>
            </a:r>
            <a:r>
              <a:rPr lang="hu-HU" sz="3700" dirty="0"/>
              <a:t> Balázs – Kajak-kenu</a:t>
            </a:r>
          </a:p>
        </p:txBody>
      </p:sp>
      <p:pic>
        <p:nvPicPr>
          <p:cNvPr id="15" name="Kép 14" descr="A képen szöveg, égbolt, kültéri, állás látható&#10;&#10;Automatikusan generált leírás">
            <a:extLst>
              <a:ext uri="{FF2B5EF4-FFF2-40B4-BE49-F238E27FC236}">
                <a16:creationId xmlns:a16="http://schemas.microsoft.com/office/drawing/2014/main" id="{ED71B242-9276-4C16-8296-31936C129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7" b="1279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8E2E6A-04A3-493C-BF2C-9E65B6708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068" y="4406370"/>
            <a:ext cx="8812884" cy="245163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u-HU" sz="2500" dirty="0"/>
              <a:t>Vidék Bajnokság </a:t>
            </a:r>
          </a:p>
          <a:p>
            <a:r>
              <a:rPr lang="hu-HU" sz="2500" dirty="0"/>
              <a:t>Egyéni 2000 m - 3. hely, 500 </a:t>
            </a:r>
            <a:r>
              <a:rPr lang="hu-HU" sz="2500" dirty="0" smtClean="0"/>
              <a:t>m   </a:t>
            </a:r>
            <a:r>
              <a:rPr lang="hu-HU" sz="2500" dirty="0"/>
              <a:t>– 4. hely</a:t>
            </a:r>
          </a:p>
          <a:p>
            <a:r>
              <a:rPr lang="hu-HU" sz="2500" dirty="0"/>
              <a:t>Páros 500 m és 1000 m – </a:t>
            </a:r>
            <a:r>
              <a:rPr lang="hu-HU" sz="2500" dirty="0" smtClean="0"/>
              <a:t>1</a:t>
            </a:r>
            <a:r>
              <a:rPr lang="hu-HU" sz="2500" dirty="0"/>
              <a:t>. hely</a:t>
            </a:r>
          </a:p>
          <a:p>
            <a:pPr marL="0" indent="0">
              <a:buNone/>
            </a:pPr>
            <a:r>
              <a:rPr lang="hu-HU" sz="2500" dirty="0" err="1"/>
              <a:t>Kadler</a:t>
            </a:r>
            <a:r>
              <a:rPr lang="hu-HU" sz="2500" dirty="0"/>
              <a:t> Gusztáv Maraton Magyar Bajnokság és Ifjúsági és Felnőtt Európa-bajnoki válogató</a:t>
            </a:r>
          </a:p>
          <a:p>
            <a:r>
              <a:rPr lang="hu-HU" sz="2500" dirty="0"/>
              <a:t>K1 Férfi Serdülő U16 15 km – 1. hely</a:t>
            </a:r>
          </a:p>
        </p:txBody>
      </p:sp>
      <p:pic>
        <p:nvPicPr>
          <p:cNvPr id="5" name="Kép 4" descr="A képen személy, csoport, személyek, modellt állás látható&#10;&#10;Automatikusan generált leírás">
            <a:extLst>
              <a:ext uri="{FF2B5EF4-FFF2-40B4-BE49-F238E27FC236}">
                <a16:creationId xmlns:a16="http://schemas.microsoft.com/office/drawing/2014/main" id="{7728C1CB-28C4-45C0-A1AF-603A4C5FC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8" t="-1648" r="12989" b="1649"/>
          <a:stretch/>
        </p:blipFill>
        <p:spPr>
          <a:xfrm>
            <a:off x="-3048" y="-11249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1" name="Kép 10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BD3A3105-2397-4444-962C-2229138765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r="-4" b="3383"/>
          <a:stretch/>
        </p:blipFill>
        <p:spPr>
          <a:xfrm>
            <a:off x="8886480" y="-2"/>
            <a:ext cx="3305519" cy="4007226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88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3CD0FC1-D4C3-4802-BFD7-D6B8720B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9" y="172903"/>
            <a:ext cx="5997388" cy="1586753"/>
          </a:xfrm>
        </p:spPr>
        <p:txBody>
          <a:bodyPr>
            <a:normAutofit/>
          </a:bodyPr>
          <a:lstStyle/>
          <a:p>
            <a:r>
              <a:rPr lang="hu-HU" dirty="0"/>
              <a:t>10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Bársony </a:t>
            </a:r>
            <a:r>
              <a:rPr lang="hu-HU" dirty="0" err="1"/>
              <a:t>Bertilla</a:t>
            </a:r>
            <a:r>
              <a:rPr lang="hu-HU" dirty="0"/>
              <a:t> - Torna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F1E9C9-6F3A-4044-B0A6-0AD1696C1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84" y="1847181"/>
            <a:ext cx="4686115" cy="36943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/>
              <a:t>Országos Bajnokság</a:t>
            </a:r>
          </a:p>
          <a:p>
            <a:r>
              <a:rPr lang="hu-HU" sz="2500" dirty="0"/>
              <a:t>Egyéni összetett – 1. hely, Ugrás – 1. hely, Korlát – 1. hely, Gerenda – 1. hely, Talaj – 2. hely</a:t>
            </a:r>
          </a:p>
          <a:p>
            <a:pPr marL="0" indent="0">
              <a:buNone/>
            </a:pPr>
            <a:r>
              <a:rPr lang="hu-HU" sz="2500" dirty="0"/>
              <a:t>Győr Open Nemzetközi Verseny</a:t>
            </a:r>
          </a:p>
          <a:p>
            <a:r>
              <a:rPr lang="hu-HU" sz="2500" dirty="0"/>
              <a:t>Egyéni összetett – 2. hely, Ugrás – 1. hely, Korlát – 4. hely, Gerenda – 4. hely, Talaj – 1. hely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542A25B-8EA5-4B44-8594-4B7C99DD2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1" r="1" b="52116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Kép 5" descr="A képen személy, padló, modellt állás, beltéri látható&#10;&#10;Automatikusan generált leírás">
            <a:extLst>
              <a:ext uri="{FF2B5EF4-FFF2-40B4-BE49-F238E27FC236}">
                <a16:creationId xmlns:a16="http://schemas.microsoft.com/office/drawing/2014/main" id="{1DA800C5-BF5B-4852-A7FA-600963CAB1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 b="11475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7720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4CCFEE-78C3-492E-93EB-649F7548F3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B288178-BC06-4DC9-80DD-1A72F39C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68" y="254318"/>
            <a:ext cx="5607423" cy="2103436"/>
          </a:xfrm>
        </p:spPr>
        <p:txBody>
          <a:bodyPr>
            <a:normAutofit/>
          </a:bodyPr>
          <a:lstStyle/>
          <a:p>
            <a:r>
              <a:rPr lang="hu-HU" sz="4100" dirty="0"/>
              <a:t>10</a:t>
            </a:r>
            <a:r>
              <a:rPr lang="hu-HU" sz="4100" dirty="0" smtClean="0"/>
              <a:t>. A</a:t>
            </a:r>
            <a:r>
              <a:rPr lang="hu-HU" sz="4100" dirty="0"/>
              <a:t/>
            </a:r>
            <a:br>
              <a:rPr lang="hu-HU" sz="4100" dirty="0"/>
            </a:br>
            <a:r>
              <a:rPr lang="hu-HU" sz="4100" dirty="0"/>
              <a:t>György Bernadett - Tánc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95E9DA-346D-4C37-A26F-E6B41C51D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68" y="2753536"/>
            <a:ext cx="5071782" cy="3529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dirty="0"/>
              <a:t>IDF </a:t>
            </a:r>
            <a:r>
              <a:rPr lang="hu-HU" dirty="0" err="1" smtClean="0"/>
              <a:t>Dance</a:t>
            </a:r>
            <a:r>
              <a:rPr lang="hu-HU" dirty="0" smtClean="0"/>
              <a:t> Hungary Magyar Kupa</a:t>
            </a:r>
            <a:endParaRPr lang="hu-HU" dirty="0"/>
          </a:p>
          <a:p>
            <a:r>
              <a:rPr lang="hu-HU" dirty="0" smtClean="0"/>
              <a:t>Modern-kortárs Felnőtt </a:t>
            </a:r>
            <a:r>
              <a:rPr lang="hu-HU" dirty="0" err="1" smtClean="0"/>
              <a:t>Duo</a:t>
            </a:r>
            <a:r>
              <a:rPr lang="hu-HU" dirty="0" smtClean="0"/>
              <a:t>  1. hely</a:t>
            </a:r>
          </a:p>
          <a:p>
            <a:r>
              <a:rPr lang="hu-HU" dirty="0" smtClean="0"/>
              <a:t>Modern-kortárs Felnőtt Kis csoport  7. hely</a:t>
            </a:r>
          </a:p>
          <a:p>
            <a:r>
              <a:rPr lang="hu-HU" dirty="0" err="1" smtClean="0"/>
              <a:t>Fantasy</a:t>
            </a:r>
            <a:r>
              <a:rPr lang="hu-HU" dirty="0"/>
              <a:t> Show </a:t>
            </a:r>
            <a:r>
              <a:rPr lang="hu-HU" dirty="0" smtClean="0"/>
              <a:t>Felnőtt Formáció   4. hely</a:t>
            </a:r>
            <a:endParaRPr lang="hu-HU" dirty="0"/>
          </a:p>
        </p:txBody>
      </p:sp>
      <p:pic>
        <p:nvPicPr>
          <p:cNvPr id="5" name="Kép 4" descr="A képen nő, személy, sport, táncos látható&#10;&#10;Automatikusan generált leírás">
            <a:extLst>
              <a:ext uri="{FF2B5EF4-FFF2-40B4-BE49-F238E27FC236}">
                <a16:creationId xmlns:a16="http://schemas.microsoft.com/office/drawing/2014/main" id="{C9E15117-2AC5-426F-BBA8-44391176D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r="4" b="8114"/>
          <a:stretch/>
        </p:blipFill>
        <p:spPr>
          <a:xfrm>
            <a:off x="4726375" y="0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</p:pic>
      <p:pic>
        <p:nvPicPr>
          <p:cNvPr id="11" name="Kép 10" descr="A képen szöveg, személy, pálya, állás látható&#10;&#10;Automatikusan generált leírás">
            <a:extLst>
              <a:ext uri="{FF2B5EF4-FFF2-40B4-BE49-F238E27FC236}">
                <a16:creationId xmlns:a16="http://schemas.microsoft.com/office/drawing/2014/main" id="{E23BA819-E787-4736-B669-18D614F15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3" b="10520"/>
          <a:stretch/>
        </p:blipFill>
        <p:spPr>
          <a:xfrm>
            <a:off x="9082588" y="-3"/>
            <a:ext cx="3109415" cy="3694372"/>
          </a:xfrm>
          <a:prstGeom prst="rect">
            <a:avLst/>
          </a:prstGeom>
        </p:spPr>
      </p:pic>
      <p:pic>
        <p:nvPicPr>
          <p:cNvPr id="7" name="Kép 6" descr="A képen szöveg, személy, kültéri látható&#10;&#10;Automatikusan generált leírás">
            <a:extLst>
              <a:ext uri="{FF2B5EF4-FFF2-40B4-BE49-F238E27FC236}">
                <a16:creationId xmlns:a16="http://schemas.microsoft.com/office/drawing/2014/main" id="{99067F05-E0D2-4F37-ACDE-656E78285A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64" t="22568" r="15911" b="10061"/>
          <a:stretch/>
        </p:blipFill>
        <p:spPr>
          <a:xfrm>
            <a:off x="4973833" y="4009289"/>
            <a:ext cx="3981177" cy="2848711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9" name="Kép 8" descr="A képen beltéri, padló, személy, öltöny látható&#10;&#10;Automatikusan generált leírás">
            <a:extLst>
              <a:ext uri="{FF2B5EF4-FFF2-40B4-BE49-F238E27FC236}">
                <a16:creationId xmlns:a16="http://schemas.microsoft.com/office/drawing/2014/main" id="{2C40CB63-8892-4E88-A0A9-FE38030C3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7" r="3" b="17598"/>
          <a:stretch/>
        </p:blipFill>
        <p:spPr>
          <a:xfrm>
            <a:off x="9082585" y="3802960"/>
            <a:ext cx="3109415" cy="30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59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56E6FFB-72F9-4EE9-8506-6C047680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771" y="269720"/>
            <a:ext cx="7754470" cy="1807305"/>
          </a:xfrm>
        </p:spPr>
        <p:txBody>
          <a:bodyPr>
            <a:normAutofit/>
          </a:bodyPr>
          <a:lstStyle/>
          <a:p>
            <a:r>
              <a:rPr lang="hu-HU" sz="4100" dirty="0"/>
              <a:t>10</a:t>
            </a:r>
            <a:r>
              <a:rPr lang="hu-HU" sz="4100" dirty="0" smtClean="0"/>
              <a:t>. A</a:t>
            </a:r>
            <a:r>
              <a:rPr lang="hu-HU" sz="4100" dirty="0"/>
              <a:t/>
            </a:r>
            <a:br>
              <a:rPr lang="hu-HU" sz="4100" dirty="0"/>
            </a:br>
            <a:r>
              <a:rPr lang="hu-HU" sz="4100" dirty="0"/>
              <a:t>Pádár Petra -</a:t>
            </a:r>
            <a:r>
              <a:rPr lang="hu-HU" sz="4100" dirty="0" smtClean="0"/>
              <a:t> </a:t>
            </a:r>
            <a:r>
              <a:rPr lang="hu-HU" sz="4100" dirty="0"/>
              <a:t>Kajak-kenu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E8FBE6-D20C-4D10-BA4F-4189DE0C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11" y="2346744"/>
            <a:ext cx="6261847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600" dirty="0"/>
              <a:t>Magyar Bajnokság, Serdülő, ifjúsági és U23 Magyar Bajnokság</a:t>
            </a:r>
          </a:p>
          <a:p>
            <a:r>
              <a:rPr lang="hu-HU" sz="2600" dirty="0"/>
              <a:t>K1 női U14 </a:t>
            </a:r>
            <a:r>
              <a:rPr lang="hu-HU" sz="2600" dirty="0" smtClean="0"/>
              <a:t>3x200 m </a:t>
            </a:r>
            <a:r>
              <a:rPr lang="hu-HU" sz="2600" dirty="0"/>
              <a:t>váltó - 2. hely</a:t>
            </a:r>
          </a:p>
          <a:p>
            <a:r>
              <a:rPr lang="hu-HU" sz="2600" dirty="0"/>
              <a:t>K4 női U14 </a:t>
            </a:r>
            <a:r>
              <a:rPr lang="hu-HU" sz="2600" dirty="0" smtClean="0"/>
              <a:t>1000 m </a:t>
            </a:r>
            <a:r>
              <a:rPr lang="hu-HU" sz="2600" dirty="0"/>
              <a:t>- 3. hely</a:t>
            </a:r>
          </a:p>
          <a:p>
            <a:r>
              <a:rPr lang="hu-HU" sz="2600" dirty="0"/>
              <a:t>K2 női U15 </a:t>
            </a:r>
            <a:r>
              <a:rPr lang="hu-HU" sz="2600" dirty="0" smtClean="0"/>
              <a:t>500 m </a:t>
            </a:r>
            <a:r>
              <a:rPr lang="hu-HU" sz="2600" dirty="0"/>
              <a:t>- 3. hely</a:t>
            </a:r>
          </a:p>
          <a:p>
            <a:r>
              <a:rPr lang="hu-HU" sz="2600" dirty="0"/>
              <a:t>K4 női serdülő U15 U16 </a:t>
            </a:r>
            <a:r>
              <a:rPr lang="hu-HU" sz="2600" dirty="0" smtClean="0"/>
              <a:t>1000 m </a:t>
            </a:r>
            <a:r>
              <a:rPr lang="hu-HU" sz="2600" dirty="0"/>
              <a:t>- 3. hely, </a:t>
            </a:r>
            <a:r>
              <a:rPr lang="hu-HU" sz="2600" dirty="0" smtClean="0"/>
              <a:t>500 m </a:t>
            </a:r>
            <a:r>
              <a:rPr lang="hu-HU" sz="2600" dirty="0"/>
              <a:t>- 3. hely, </a:t>
            </a:r>
            <a:r>
              <a:rPr lang="hu-HU" sz="2600" dirty="0" smtClean="0"/>
              <a:t>2000 m </a:t>
            </a:r>
            <a:r>
              <a:rPr lang="hu-HU" sz="2600" dirty="0"/>
              <a:t>- 5.hely</a:t>
            </a:r>
          </a:p>
        </p:txBody>
      </p:sp>
      <p:pic>
        <p:nvPicPr>
          <p:cNvPr id="5" name="Kép 4" descr="A képen víz, égbolt, kültéri, kék látható&#10;&#10;Automatikusan generált leírás">
            <a:extLst>
              <a:ext uri="{FF2B5EF4-FFF2-40B4-BE49-F238E27FC236}">
                <a16:creationId xmlns:a16="http://schemas.microsoft.com/office/drawing/2014/main" id="{FF072193-7B94-4D12-A0C0-952FF9E575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r="8643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657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27F251D-1B20-454F-B4DE-D31A90C5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hu-HU" dirty="0"/>
              <a:t>10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Zabolay</a:t>
            </a:r>
            <a:r>
              <a:rPr lang="hu-HU" dirty="0"/>
              <a:t> Erika – Akrobatikus rock and roll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2444EE-DC5F-4213-934A-FE7787821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13" y="2835507"/>
            <a:ext cx="4705993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/>
              <a:t>Országos Bajnokság, Főnix Kupa OB, Világkupa </a:t>
            </a:r>
          </a:p>
          <a:p>
            <a:pPr marL="0" indent="0">
              <a:buNone/>
            </a:pPr>
            <a:r>
              <a:rPr lang="hu-HU" sz="3000" dirty="0"/>
              <a:t>    – 1. hely, 3. hely</a:t>
            </a:r>
          </a:p>
        </p:txBody>
      </p:sp>
      <p:pic>
        <p:nvPicPr>
          <p:cNvPr id="5" name="Kép 4" descr="A képen szöveg, személy, padló látható&#10;&#10;Automatikusan generált leírás">
            <a:extLst>
              <a:ext uri="{FF2B5EF4-FFF2-40B4-BE49-F238E27FC236}">
                <a16:creationId xmlns:a16="http://schemas.microsoft.com/office/drawing/2014/main" id="{48D87258-14D3-4F83-BFE5-7F3A8B05C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8" r="-3" b="30217"/>
          <a:stretch/>
        </p:blipFill>
        <p:spPr>
          <a:xfrm>
            <a:off x="8281923" y="3536497"/>
            <a:ext cx="3918977" cy="3321509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987F0F81-FD09-4CA3-BC37-9601736BB3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6"/>
          <a:stretch/>
        </p:blipFill>
        <p:spPr>
          <a:xfrm>
            <a:off x="4350879" y="2278582"/>
            <a:ext cx="4150172" cy="4171650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Kép 8" descr="A képen szöveg, sport, sportjátékok, játékos látható&#10;&#10;Automatikusan generált leírás">
            <a:extLst>
              <a:ext uri="{FF2B5EF4-FFF2-40B4-BE49-F238E27FC236}">
                <a16:creationId xmlns:a16="http://schemas.microsoft.com/office/drawing/2014/main" id="{D2ABB69C-B650-422F-9D5E-1731337CE1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r="21214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7000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ED74A7A-6A4E-4E12-9890-64CC53B7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hu-HU" sz="4100" dirty="0"/>
              <a:t>10</a:t>
            </a:r>
            <a:r>
              <a:rPr lang="hu-HU" sz="4100" dirty="0" smtClean="0"/>
              <a:t>. A</a:t>
            </a:r>
            <a:r>
              <a:rPr lang="hu-HU" sz="4100" dirty="0"/>
              <a:t/>
            </a:r>
            <a:br>
              <a:rPr lang="hu-HU" sz="4100" dirty="0"/>
            </a:br>
            <a:r>
              <a:rPr lang="hu-HU" sz="4100" dirty="0"/>
              <a:t>Tóth Attila - Jégkorong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4C25D9-29A9-415C-97D9-3EF02597C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64" y="3688453"/>
            <a:ext cx="6519390" cy="1257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/>
              <a:t>Országos Bajnoki rangsor U18 </a:t>
            </a:r>
            <a:r>
              <a:rPr lang="hu-HU" sz="3000" dirty="0" smtClean="0"/>
              <a:t> – </a:t>
            </a:r>
            <a:r>
              <a:rPr lang="hu-HU" sz="3000" dirty="0"/>
              <a:t>2. hely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840E3E00-F141-42A9-9A34-BCF230765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r="1667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335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F1F50ED-D6FF-48C3-942D-A3602BA1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182563"/>
            <a:ext cx="5251316" cy="1807305"/>
          </a:xfrm>
        </p:spPr>
        <p:txBody>
          <a:bodyPr>
            <a:normAutofit/>
          </a:bodyPr>
          <a:lstStyle/>
          <a:p>
            <a:r>
              <a:rPr lang="hu-HU" sz="4100" dirty="0"/>
              <a:t>10</a:t>
            </a:r>
            <a:r>
              <a:rPr lang="hu-HU" sz="4100" dirty="0" smtClean="0"/>
              <a:t>. A</a:t>
            </a:r>
            <a:r>
              <a:rPr lang="hu-HU" sz="4100" dirty="0"/>
              <a:t/>
            </a:r>
            <a:br>
              <a:rPr lang="hu-HU" sz="4100" dirty="0"/>
            </a:br>
            <a:r>
              <a:rPr lang="hu-HU" sz="4100" dirty="0"/>
              <a:t>Salamon Milán - Úszás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D2B0D5-7341-4B35-8847-4293E3704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7" y="1989868"/>
            <a:ext cx="5992906" cy="4417127"/>
          </a:xfrm>
        </p:spPr>
        <p:txBody>
          <a:bodyPr>
            <a:noAutofit/>
          </a:bodyPr>
          <a:lstStyle/>
          <a:p>
            <a:r>
              <a:rPr lang="hu-HU" sz="2400" dirty="0"/>
              <a:t>Többszörös magyar bajnok</a:t>
            </a:r>
          </a:p>
          <a:p>
            <a:pPr marL="0" indent="0">
              <a:buNone/>
            </a:pPr>
            <a:r>
              <a:rPr lang="hu-HU" sz="2400" dirty="0"/>
              <a:t>Claudius Kupa Országos Bajnokság, Magyar Bajnokság; Országos Bajnokság</a:t>
            </a:r>
          </a:p>
          <a:p>
            <a:r>
              <a:rPr lang="hu-HU" sz="2400" dirty="0" smtClean="0"/>
              <a:t>100 m </a:t>
            </a:r>
            <a:r>
              <a:rPr lang="hu-HU" sz="2400" dirty="0"/>
              <a:t>mell 1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200 m </a:t>
            </a:r>
            <a:r>
              <a:rPr lang="hu-HU" sz="2400" dirty="0"/>
              <a:t>mell 1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200 m </a:t>
            </a:r>
            <a:r>
              <a:rPr lang="hu-HU" sz="2400" dirty="0"/>
              <a:t>vegyes 1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400 m </a:t>
            </a:r>
            <a:r>
              <a:rPr lang="hu-HU" sz="2400" dirty="0"/>
              <a:t>vegyes 2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50 m </a:t>
            </a:r>
            <a:r>
              <a:rPr lang="hu-HU" sz="2400" dirty="0"/>
              <a:t>mell 3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200 m </a:t>
            </a:r>
            <a:r>
              <a:rPr lang="hu-HU" sz="2400" dirty="0"/>
              <a:t>vegyes 2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200 m </a:t>
            </a:r>
            <a:r>
              <a:rPr lang="hu-HU" sz="2400" dirty="0"/>
              <a:t>mell 1</a:t>
            </a:r>
            <a:r>
              <a:rPr lang="hu-HU" sz="2400" dirty="0" smtClean="0"/>
              <a:t>. hely</a:t>
            </a:r>
            <a:r>
              <a:rPr lang="hu-HU" sz="2400" dirty="0"/>
              <a:t>, </a:t>
            </a:r>
            <a:r>
              <a:rPr lang="hu-HU" sz="2400" dirty="0" smtClean="0"/>
              <a:t>400 m </a:t>
            </a:r>
            <a:r>
              <a:rPr lang="hu-HU" sz="2400" dirty="0"/>
              <a:t>vegyes 2</a:t>
            </a:r>
            <a:r>
              <a:rPr lang="hu-HU" sz="2400" dirty="0" smtClean="0"/>
              <a:t>. hely</a:t>
            </a:r>
            <a:r>
              <a:rPr lang="hu-HU" sz="2400" dirty="0"/>
              <a:t>; </a:t>
            </a:r>
            <a:r>
              <a:rPr lang="hu-HU" sz="2400" dirty="0" smtClean="0"/>
              <a:t>200 m </a:t>
            </a:r>
            <a:r>
              <a:rPr lang="hu-HU" sz="2400" dirty="0"/>
              <a:t>hát 2. hely, </a:t>
            </a:r>
            <a:r>
              <a:rPr lang="hu-HU" sz="2400" dirty="0" smtClean="0"/>
              <a:t>100 m </a:t>
            </a:r>
            <a:r>
              <a:rPr lang="hu-HU" sz="2400" dirty="0"/>
              <a:t>mell 1. hely</a:t>
            </a:r>
          </a:p>
          <a:p>
            <a:pPr marL="0" indent="0">
              <a:buNone/>
            </a:pPr>
            <a:r>
              <a:rPr lang="hu-HU" sz="2400" dirty="0"/>
              <a:t>Győr Open Nemzeti Kupa</a:t>
            </a:r>
          </a:p>
          <a:p>
            <a:r>
              <a:rPr lang="en-US" sz="2400" dirty="0" smtClean="0"/>
              <a:t>400</a:t>
            </a:r>
            <a:r>
              <a:rPr lang="hu-HU" sz="2400" dirty="0" smtClean="0"/>
              <a:t> </a:t>
            </a:r>
            <a:r>
              <a:rPr lang="en-US" sz="2400" dirty="0" smtClean="0"/>
              <a:t>m </a:t>
            </a:r>
            <a:r>
              <a:rPr lang="en-US" sz="2400" dirty="0" err="1"/>
              <a:t>vegyes</a:t>
            </a:r>
            <a:r>
              <a:rPr lang="en-US" sz="2400" dirty="0"/>
              <a:t> 3</a:t>
            </a:r>
            <a:r>
              <a:rPr lang="en-US" sz="2400" dirty="0" smtClean="0"/>
              <a:t>.</a:t>
            </a:r>
            <a:r>
              <a:rPr lang="hu-HU" sz="2400" dirty="0" smtClean="0"/>
              <a:t> </a:t>
            </a:r>
            <a:r>
              <a:rPr lang="en-US" sz="2400" dirty="0" err="1" smtClean="0"/>
              <a:t>hely</a:t>
            </a:r>
            <a:r>
              <a:rPr lang="en-US" sz="2400" dirty="0"/>
              <a:t>,</a:t>
            </a:r>
            <a:r>
              <a:rPr lang="hu-HU" sz="2400" dirty="0"/>
              <a:t> </a:t>
            </a:r>
            <a:r>
              <a:rPr lang="en-US" sz="2400" dirty="0" smtClean="0"/>
              <a:t>200</a:t>
            </a:r>
            <a:r>
              <a:rPr lang="hu-HU" sz="2400" dirty="0" smtClean="0"/>
              <a:t> </a:t>
            </a:r>
            <a:r>
              <a:rPr lang="en-US" sz="2400" dirty="0" smtClean="0"/>
              <a:t>m </a:t>
            </a:r>
            <a:r>
              <a:rPr lang="en-US" sz="2400" dirty="0" err="1"/>
              <a:t>vegyes</a:t>
            </a:r>
            <a:r>
              <a:rPr lang="en-US" sz="2400" dirty="0"/>
              <a:t> 1</a:t>
            </a:r>
            <a:r>
              <a:rPr lang="en-US" sz="2400" dirty="0" smtClean="0"/>
              <a:t>.</a:t>
            </a:r>
            <a:r>
              <a:rPr lang="hu-HU" sz="2400" dirty="0" smtClean="0"/>
              <a:t> </a:t>
            </a:r>
            <a:r>
              <a:rPr lang="en-US" sz="2400" dirty="0" err="1" smtClean="0"/>
              <a:t>hely</a:t>
            </a:r>
            <a:r>
              <a:rPr lang="en-US" sz="2400" dirty="0"/>
              <a:t>, </a:t>
            </a:r>
            <a:r>
              <a:rPr lang="en-US" sz="2400" dirty="0" smtClean="0"/>
              <a:t>100</a:t>
            </a:r>
            <a:r>
              <a:rPr lang="hu-HU" sz="2400" dirty="0" smtClean="0"/>
              <a:t> </a:t>
            </a:r>
            <a:r>
              <a:rPr lang="en-US" sz="2400" dirty="0" smtClean="0"/>
              <a:t>m </a:t>
            </a:r>
            <a:r>
              <a:rPr lang="en-US" sz="2400" dirty="0" err="1"/>
              <a:t>mell</a:t>
            </a:r>
            <a:r>
              <a:rPr lang="en-US" sz="2400" dirty="0"/>
              <a:t> 2</a:t>
            </a:r>
            <a:r>
              <a:rPr lang="en-US" sz="2400" dirty="0" smtClean="0"/>
              <a:t>.</a:t>
            </a:r>
            <a:r>
              <a:rPr lang="hu-HU" sz="2400" dirty="0" smtClean="0"/>
              <a:t> </a:t>
            </a:r>
            <a:r>
              <a:rPr lang="en-US" sz="2400" dirty="0" err="1" smtClean="0"/>
              <a:t>hely</a:t>
            </a:r>
            <a:r>
              <a:rPr lang="en-US" sz="2400" dirty="0"/>
              <a:t>, </a:t>
            </a:r>
            <a:r>
              <a:rPr lang="en-US" sz="2400" dirty="0" smtClean="0"/>
              <a:t>200</a:t>
            </a:r>
            <a:r>
              <a:rPr lang="hu-HU" sz="2400" dirty="0" smtClean="0"/>
              <a:t> </a:t>
            </a:r>
            <a:r>
              <a:rPr lang="en-US" sz="2400" dirty="0" smtClean="0"/>
              <a:t>m </a:t>
            </a:r>
            <a:r>
              <a:rPr lang="en-US" sz="2400" dirty="0" err="1"/>
              <a:t>mell</a:t>
            </a:r>
            <a:r>
              <a:rPr lang="en-US" sz="2400" dirty="0"/>
              <a:t> 3</a:t>
            </a:r>
            <a:r>
              <a:rPr lang="en-US" sz="2400" dirty="0" smtClean="0"/>
              <a:t>.</a:t>
            </a:r>
            <a:r>
              <a:rPr lang="hu-HU" sz="2400" dirty="0" smtClean="0"/>
              <a:t> </a:t>
            </a:r>
            <a:r>
              <a:rPr lang="en-US" sz="2400" dirty="0" err="1" smtClean="0"/>
              <a:t>hely</a:t>
            </a:r>
            <a:endParaRPr lang="hu-HU" sz="2400" dirty="0"/>
          </a:p>
        </p:txBody>
      </p:sp>
      <p:pic>
        <p:nvPicPr>
          <p:cNvPr id="5" name="Kép 4" descr="A képen sport, vízisportok, úszás látható&#10;&#10;Automatikusan generált leírás">
            <a:extLst>
              <a:ext uri="{FF2B5EF4-FFF2-40B4-BE49-F238E27FC236}">
                <a16:creationId xmlns:a16="http://schemas.microsoft.com/office/drawing/2014/main" id="{38D60972-D8DC-41E7-8AE8-B437DB8AF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r="17410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8983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012E6A4-ED4E-40B4-A111-28FE0483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09" y="491670"/>
            <a:ext cx="6263150" cy="1906863"/>
          </a:xfrm>
        </p:spPr>
        <p:txBody>
          <a:bodyPr anchor="b">
            <a:normAutofit/>
          </a:bodyPr>
          <a:lstStyle/>
          <a:p>
            <a:r>
              <a:rPr lang="hu-HU" dirty="0"/>
              <a:t>10.A</a:t>
            </a:r>
            <a:br>
              <a:rPr lang="hu-HU" dirty="0"/>
            </a:br>
            <a:r>
              <a:rPr lang="hu-HU" dirty="0"/>
              <a:t>Takács Dominik – Amerikai foci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3DDA5F-8511-4164-A695-0873AAA4C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059" y="3286687"/>
            <a:ext cx="5563903" cy="970070"/>
          </a:xfrm>
        </p:spPr>
        <p:txBody>
          <a:bodyPr>
            <a:normAutofit/>
          </a:bodyPr>
          <a:lstStyle/>
          <a:p>
            <a:r>
              <a:rPr lang="hu-HU" dirty="0"/>
              <a:t>Országos Bajnokság 1. hely</a:t>
            </a:r>
          </a:p>
        </p:txBody>
      </p:sp>
      <p:pic>
        <p:nvPicPr>
          <p:cNvPr id="5" name="Kép 4" descr="A képen fű, kültéri, fa, személy látható&#10;&#10;Automatikusan generált leírás">
            <a:extLst>
              <a:ext uri="{FF2B5EF4-FFF2-40B4-BE49-F238E27FC236}">
                <a16:creationId xmlns:a16="http://schemas.microsoft.com/office/drawing/2014/main" id="{815EA5A7-154A-442A-8E14-89AB64A0D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12428" b="-3"/>
          <a:stretch/>
        </p:blipFill>
        <p:spPr>
          <a:xfrm>
            <a:off x="8256494" y="3514945"/>
            <a:ext cx="3944406" cy="3343062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9" name="Kép 8" descr="A képen kültéri, személy, fű, játékos látható&#10;&#10;Automatikusan generált leírás">
            <a:extLst>
              <a:ext uri="{FF2B5EF4-FFF2-40B4-BE49-F238E27FC236}">
                <a16:creationId xmlns:a16="http://schemas.microsoft.com/office/drawing/2014/main" id="{76E9213C-6959-4DBB-9AD6-96F78B019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" b="-4"/>
          <a:stretch/>
        </p:blipFill>
        <p:spPr>
          <a:xfrm>
            <a:off x="391246" y="2532784"/>
            <a:ext cx="4005845" cy="4026576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Kép 6" descr="A képen kültéri, fű, személy, játékos látható&#10;&#10;Automatikusan generált leírás">
            <a:extLst>
              <a:ext uri="{FF2B5EF4-FFF2-40B4-BE49-F238E27FC236}">
                <a16:creationId xmlns:a16="http://schemas.microsoft.com/office/drawing/2014/main" id="{7A50EE63-6357-4EF1-8ADD-A76EAA24B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0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4" name="Szövegdoboz 3"/>
          <p:cNvSpPr txBox="1"/>
          <p:nvPr/>
        </p:nvSpPr>
        <p:spPr>
          <a:xfrm flipH="1">
            <a:off x="4508616" y="4052288"/>
            <a:ext cx="45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Év legjobb játékosa 2021-ben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70071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10. A</a:t>
            </a:r>
            <a:br>
              <a:rPr lang="hu-HU" dirty="0" smtClean="0"/>
            </a:br>
            <a:r>
              <a:rPr lang="hu-HU" dirty="0" smtClean="0"/>
              <a:t>Nagy Zsófia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0283" y="2242482"/>
            <a:ext cx="6216321" cy="2154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Magyar Látványtánc Sportszövetség Európa Bajnokság</a:t>
            </a:r>
          </a:p>
          <a:p>
            <a:r>
              <a:rPr lang="hu-HU" dirty="0" smtClean="0"/>
              <a:t>Pop kategória, generációs táncok, csoport   1. hely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86" y="161365"/>
            <a:ext cx="5008525" cy="669663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15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1"/>
            <a:ext cx="10515600" cy="1325563"/>
          </a:xfrm>
        </p:spPr>
        <p:txBody>
          <a:bodyPr/>
          <a:lstStyle/>
          <a:p>
            <a:r>
              <a:rPr lang="hu-HU" dirty="0" smtClean="0"/>
              <a:t>9. A </a:t>
            </a:r>
            <a:br>
              <a:rPr lang="hu-HU" dirty="0" smtClean="0"/>
            </a:br>
            <a:r>
              <a:rPr lang="hu-HU" dirty="0" smtClean="0"/>
              <a:t>Fellegi Levente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0011" y="2231150"/>
            <a:ext cx="5818094" cy="3572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Break </a:t>
            </a:r>
            <a:r>
              <a:rPr lang="en-US" dirty="0" err="1" smtClean="0"/>
              <a:t>tánc</a:t>
            </a:r>
            <a:r>
              <a:rPr lang="en-US" dirty="0" smtClean="0"/>
              <a:t> 	</a:t>
            </a:r>
            <a:endParaRPr lang="hu-HU" dirty="0" smtClean="0"/>
          </a:p>
          <a:p>
            <a:r>
              <a:rPr lang="hu-HU" dirty="0"/>
              <a:t>F</a:t>
            </a:r>
            <a:r>
              <a:rPr lang="en-US" dirty="0" smtClean="0"/>
              <a:t>low connection</a:t>
            </a:r>
            <a:r>
              <a:rPr lang="hu-HU" dirty="0" smtClean="0"/>
              <a:t>: </a:t>
            </a:r>
            <a:r>
              <a:rPr lang="en-US" dirty="0" smtClean="0"/>
              <a:t>top </a:t>
            </a:r>
            <a:r>
              <a:rPr lang="en-US" dirty="0"/>
              <a:t>8</a:t>
            </a:r>
          </a:p>
          <a:p>
            <a:r>
              <a:rPr lang="en-US" dirty="0" smtClean="0"/>
              <a:t>C2 </a:t>
            </a:r>
            <a:r>
              <a:rPr lang="en-US" dirty="0"/>
              <a:t>freestyle </a:t>
            </a:r>
            <a:r>
              <a:rPr lang="en-US" dirty="0" smtClean="0"/>
              <a:t>event</a:t>
            </a:r>
            <a:r>
              <a:rPr lang="hu-HU" dirty="0" smtClean="0"/>
              <a:t>: </a:t>
            </a:r>
            <a:r>
              <a:rPr lang="en-US" dirty="0" smtClean="0"/>
              <a:t>top </a:t>
            </a:r>
            <a:r>
              <a:rPr lang="en-US" dirty="0"/>
              <a:t>16</a:t>
            </a:r>
          </a:p>
          <a:p>
            <a:r>
              <a:rPr lang="hu-HU" dirty="0"/>
              <a:t>F</a:t>
            </a:r>
            <a:r>
              <a:rPr lang="en-US" dirty="0" err="1" smtClean="0"/>
              <a:t>reshest</a:t>
            </a:r>
            <a:r>
              <a:rPr lang="en-US" dirty="0" smtClean="0"/>
              <a:t> </a:t>
            </a:r>
            <a:r>
              <a:rPr lang="en-US" dirty="0"/>
              <a:t>kids </a:t>
            </a:r>
            <a:r>
              <a:rPr lang="en-US" dirty="0" smtClean="0"/>
              <a:t>battle</a:t>
            </a:r>
            <a:r>
              <a:rPr lang="hu-HU" dirty="0" smtClean="0"/>
              <a:t>: </a:t>
            </a:r>
            <a:r>
              <a:rPr lang="en-US" dirty="0" smtClean="0"/>
              <a:t>or</a:t>
            </a:r>
            <a:r>
              <a:rPr lang="hu-HU" dirty="0" smtClean="0"/>
              <a:t>s</a:t>
            </a:r>
            <a:r>
              <a:rPr lang="en-US" dirty="0" smtClean="0"/>
              <a:t>z</a:t>
            </a:r>
            <a:r>
              <a:rPr lang="hu-HU" dirty="0" smtClean="0"/>
              <a:t>á</a:t>
            </a:r>
            <a:r>
              <a:rPr lang="hu-HU" dirty="0"/>
              <a:t>g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/>
              <a:t>4</a:t>
            </a:r>
            <a:r>
              <a:rPr lang="en-US" dirty="0" smtClean="0"/>
              <a:t>.</a:t>
            </a:r>
            <a:r>
              <a:rPr lang="hu-HU" dirty="0" smtClean="0"/>
              <a:t> hely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16" y="801649"/>
            <a:ext cx="5378001" cy="540787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49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6F571B-3B7D-47C0-850B-7EE1F32F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205" y="306107"/>
            <a:ext cx="6600265" cy="1325563"/>
          </a:xfrm>
        </p:spPr>
        <p:txBody>
          <a:bodyPr/>
          <a:lstStyle/>
          <a:p>
            <a:r>
              <a:rPr lang="hu-HU" dirty="0"/>
              <a:t>10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Tóth Hunor – Futball, Futsal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2F9A51-03AB-4399-875E-95FC3EB56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079" y="3152447"/>
            <a:ext cx="6786282" cy="1092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/>
              <a:t>Országos Bajnokság U17 – 4. hely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6162" cy="6858000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56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698" y="178294"/>
            <a:ext cx="4697896" cy="1759510"/>
          </a:xfrm>
        </p:spPr>
        <p:txBody>
          <a:bodyPr/>
          <a:lstStyle/>
          <a:p>
            <a:r>
              <a:rPr lang="hu-HU" dirty="0" smtClean="0"/>
              <a:t>10. B </a:t>
            </a:r>
            <a:br>
              <a:rPr lang="hu-HU" dirty="0" smtClean="0"/>
            </a:br>
            <a:r>
              <a:rPr lang="hu-HU" dirty="0" smtClean="0"/>
              <a:t>Szabó Dávid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7453" y="1758910"/>
            <a:ext cx="5188643" cy="9848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dirty="0" smtClean="0"/>
              <a:t>Szkander</a:t>
            </a:r>
          </a:p>
          <a:p>
            <a:r>
              <a:rPr lang="hu-HU" sz="2700" dirty="0" smtClean="0"/>
              <a:t>Országos </a:t>
            </a:r>
            <a:r>
              <a:rPr lang="hu-HU" sz="2700" dirty="0"/>
              <a:t>Bajnokság   </a:t>
            </a:r>
            <a:r>
              <a:rPr lang="hu-HU" sz="2700" dirty="0" smtClean="0"/>
              <a:t>2. hely, 3. hely</a:t>
            </a:r>
            <a:endParaRPr lang="hu-HU" sz="2700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96" y="225229"/>
            <a:ext cx="6313301" cy="284051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02" y="3229475"/>
            <a:ext cx="5197195" cy="3464796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" y="2890455"/>
            <a:ext cx="5948414" cy="3967545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0892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A0E04C3-88A3-4AFC-9C44-4A3A6F2C6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557" y="3281772"/>
            <a:ext cx="6003980" cy="1325563"/>
          </a:xfrm>
        </p:spPr>
        <p:txBody>
          <a:bodyPr anchor="b">
            <a:normAutofit/>
          </a:bodyPr>
          <a:lstStyle/>
          <a:p>
            <a:r>
              <a:rPr lang="hu-HU" dirty="0"/>
              <a:t>11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Varga Franciska - </a:t>
            </a:r>
            <a:r>
              <a:rPr lang="hu-HU" dirty="0" err="1"/>
              <a:t>Box</a:t>
            </a:r>
            <a:endParaRPr lang="hu-HU" dirty="0"/>
          </a:p>
        </p:txBody>
      </p:sp>
      <p:pic>
        <p:nvPicPr>
          <p:cNvPr id="7" name="Kép 6" descr="A képen szöveg, szőnyeg, modellt állás látható&#10;&#10;Automatikusan generált leírás">
            <a:extLst>
              <a:ext uri="{FF2B5EF4-FFF2-40B4-BE49-F238E27FC236}">
                <a16:creationId xmlns:a16="http://schemas.microsoft.com/office/drawing/2014/main" id="{267E788B-A591-4B2C-BEC9-0502A6930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839233-9E99-419D-89C5-E9D2E84E5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010" y="4765541"/>
            <a:ext cx="6946955" cy="1299943"/>
          </a:xfrm>
        </p:spPr>
        <p:txBody>
          <a:bodyPr>
            <a:noAutofit/>
          </a:bodyPr>
          <a:lstStyle/>
          <a:p>
            <a:r>
              <a:rPr lang="hu-HU" dirty="0"/>
              <a:t>Országos Ifjúsági Bajnokság  </a:t>
            </a:r>
            <a:r>
              <a:rPr lang="hu-HU" dirty="0" smtClean="0"/>
              <a:t> 1</a:t>
            </a:r>
            <a:r>
              <a:rPr lang="hu-HU" dirty="0"/>
              <a:t>. hely</a:t>
            </a:r>
          </a:p>
          <a:p>
            <a:r>
              <a:rPr lang="hu-HU" dirty="0"/>
              <a:t>Magyar bajnok, válogatott </a:t>
            </a:r>
            <a:r>
              <a:rPr lang="hu-HU" dirty="0" smtClean="0"/>
              <a:t>versenyző</a:t>
            </a:r>
          </a:p>
          <a:p>
            <a:r>
              <a:rPr lang="hu-HU" dirty="0" smtClean="0"/>
              <a:t>Ifjúsági Európa Bajnokság    5. hely</a:t>
            </a:r>
            <a:endParaRPr lang="hu-HU" dirty="0"/>
          </a:p>
        </p:txBody>
      </p:sp>
      <p:pic>
        <p:nvPicPr>
          <p:cNvPr id="9" name="Kép 8" descr="A képen személy látható&#10;&#10;Automatikusan generált leírás">
            <a:extLst>
              <a:ext uri="{FF2B5EF4-FFF2-40B4-BE49-F238E27FC236}">
                <a16:creationId xmlns:a16="http://schemas.microsoft.com/office/drawing/2014/main" id="{43F17647-72BD-4D91-A60E-FFB8AFF8A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1710" r="-3205" b="143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Kép 4" descr="A képen fa, személy, kültéri, modellt állás látható&#10;&#10;Automatikusan generált leírás">
            <a:extLst>
              <a:ext uri="{FF2B5EF4-FFF2-40B4-BE49-F238E27FC236}">
                <a16:creationId xmlns:a16="http://schemas.microsoft.com/office/drawing/2014/main" id="{658C84B7-F132-4A25-9737-A9134C5AF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3" t="2650" r="9392" b="-2647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3297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556A7C2-2E72-49C7-B83A-27122F6EB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8" y="3627398"/>
            <a:ext cx="6003980" cy="1325563"/>
          </a:xfrm>
        </p:spPr>
        <p:txBody>
          <a:bodyPr anchor="b">
            <a:noAutofit/>
          </a:bodyPr>
          <a:lstStyle/>
          <a:p>
            <a:r>
              <a:rPr lang="hu-HU" dirty="0"/>
              <a:t>11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Schmuck</a:t>
            </a:r>
            <a:r>
              <a:rPr lang="hu-HU" dirty="0"/>
              <a:t> Rebeka - Díjugratás</a:t>
            </a:r>
          </a:p>
        </p:txBody>
      </p:sp>
      <p:pic>
        <p:nvPicPr>
          <p:cNvPr id="5" name="Kép 4" descr="A képen ló, lovaglás, kültéri, barna látható&#10;&#10;Automatikusan generált leírás">
            <a:extLst>
              <a:ext uri="{FF2B5EF4-FFF2-40B4-BE49-F238E27FC236}">
                <a16:creationId xmlns:a16="http://schemas.microsoft.com/office/drawing/2014/main" id="{A93526A0-BEFF-48CD-A3C6-01D147204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8544" b="3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F9976C-5074-4F48-8FE1-D1F2202A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763" y="5052732"/>
            <a:ext cx="6946955" cy="1299943"/>
          </a:xfrm>
        </p:spPr>
        <p:txBody>
          <a:bodyPr>
            <a:normAutofit lnSpcReduction="10000"/>
          </a:bodyPr>
          <a:lstStyle/>
          <a:p>
            <a:r>
              <a:rPr lang="hu-HU" sz="2600" dirty="0"/>
              <a:t>Országos </a:t>
            </a:r>
            <a:r>
              <a:rPr lang="hu-HU" sz="2600" dirty="0" err="1"/>
              <a:t>Championátus</a:t>
            </a:r>
            <a:r>
              <a:rPr lang="hu-HU" sz="2600" dirty="0"/>
              <a:t> – 1. hely</a:t>
            </a:r>
          </a:p>
          <a:p>
            <a:r>
              <a:rPr lang="hu-HU" sz="2600" dirty="0"/>
              <a:t>GYMS megyei ifjúsági bajnokság – 1. </a:t>
            </a:r>
            <a:r>
              <a:rPr lang="hu-HU" sz="2600" dirty="0" smtClean="0"/>
              <a:t>hely</a:t>
            </a:r>
          </a:p>
          <a:p>
            <a:r>
              <a:rPr lang="hu-HU" sz="2600" dirty="0" smtClean="0"/>
              <a:t>Országos </a:t>
            </a:r>
            <a:r>
              <a:rPr lang="hu-HU" sz="2600" dirty="0" err="1" smtClean="0"/>
              <a:t>Champonátus</a:t>
            </a:r>
            <a:r>
              <a:rPr lang="hu-HU" sz="2600" dirty="0" smtClean="0"/>
              <a:t> – 4. hely</a:t>
            </a:r>
            <a:endParaRPr lang="hu-HU" sz="2600" dirty="0"/>
          </a:p>
        </p:txBody>
      </p:sp>
      <p:pic>
        <p:nvPicPr>
          <p:cNvPr id="9" name="Kép 8" descr="A képen kültéri, égbolt, ló, viselés látható&#10;&#10;Automatikusan generált leírás">
            <a:extLst>
              <a:ext uri="{FF2B5EF4-FFF2-40B4-BE49-F238E27FC236}">
                <a16:creationId xmlns:a16="http://schemas.microsoft.com/office/drawing/2014/main" id="{201717CB-3C97-48CC-A829-A4713F017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r="2981" b="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Kép 6" descr="A képen fa, kültéri, égbolt, személy látható&#10;&#10;Automatikusan generált leírás">
            <a:extLst>
              <a:ext uri="{FF2B5EF4-FFF2-40B4-BE49-F238E27FC236}">
                <a16:creationId xmlns:a16="http://schemas.microsoft.com/office/drawing/2014/main" id="{20156FA9-597D-41C3-A2DA-1C0650164F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 r="-1" b="-1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7507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B24B2C-9D6A-4869-B149-9F51BA1B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5" y="2766218"/>
            <a:ext cx="6003980" cy="1325563"/>
          </a:xfrm>
        </p:spPr>
        <p:txBody>
          <a:bodyPr anchor="b">
            <a:normAutofit/>
          </a:bodyPr>
          <a:lstStyle/>
          <a:p>
            <a:r>
              <a:rPr lang="hu-HU" dirty="0"/>
              <a:t>11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 err="1"/>
              <a:t>Holpert</a:t>
            </a:r>
            <a:r>
              <a:rPr lang="hu-HU" dirty="0"/>
              <a:t> Eszter - Evezés</a:t>
            </a:r>
          </a:p>
        </p:txBody>
      </p:sp>
      <p:pic>
        <p:nvPicPr>
          <p:cNvPr id="9" name="Kép 8" descr="A képen égbolt, kültéri, személy, modellt állás látható&#10;&#10;Automatikusan generált leírás">
            <a:extLst>
              <a:ext uri="{FF2B5EF4-FFF2-40B4-BE49-F238E27FC236}">
                <a16:creationId xmlns:a16="http://schemas.microsoft.com/office/drawing/2014/main" id="{E5DCB85E-AA99-46AF-9DC7-A34BFAA075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7" r="2" b="15492"/>
          <a:stretch/>
        </p:blipFill>
        <p:spPr>
          <a:xfrm>
            <a:off x="4406845" y="-13444"/>
            <a:ext cx="3863096" cy="3220242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0390CF-F2A5-4661-A166-65C233094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905" y="4173228"/>
            <a:ext cx="8243047" cy="185598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hu-HU" sz="2400" dirty="0"/>
              <a:t>Országos Bajnokság</a:t>
            </a:r>
          </a:p>
          <a:p>
            <a:r>
              <a:rPr lang="hu-HU" sz="2400" dirty="0"/>
              <a:t>serdülő négypár - 1. hely, </a:t>
            </a:r>
            <a:r>
              <a:rPr lang="hu-HU" sz="2400" dirty="0" err="1"/>
              <a:t>peror</a:t>
            </a:r>
            <a:r>
              <a:rPr lang="hu-HU" sz="2400" dirty="0"/>
              <a:t> </a:t>
            </a:r>
            <a:r>
              <a:rPr lang="hu-HU" sz="2400" dirty="0" smtClean="0"/>
              <a:t>- </a:t>
            </a:r>
            <a:r>
              <a:rPr lang="hu-HU" sz="2400" dirty="0"/>
              <a:t>1. hely, négyes - 1. hely</a:t>
            </a:r>
          </a:p>
          <a:p>
            <a:r>
              <a:rPr lang="hu-HU" sz="2400" dirty="0"/>
              <a:t>serdülő nyolcas - 1. hely, ifjúsági nyolcas - 4. hely</a:t>
            </a:r>
          </a:p>
          <a:p>
            <a:pPr marL="0" indent="0">
              <a:buNone/>
            </a:pPr>
            <a:r>
              <a:rPr lang="hu-HU" sz="2400" dirty="0"/>
              <a:t>Olimpiai Reménységek Versenye</a:t>
            </a:r>
          </a:p>
          <a:p>
            <a:r>
              <a:rPr lang="hu-HU" sz="2400" dirty="0"/>
              <a:t>serdülő négyes - 2. hely, serdülő nyolcas - 1. </a:t>
            </a:r>
            <a:r>
              <a:rPr lang="hu-HU" sz="2400" dirty="0" smtClean="0"/>
              <a:t>hely</a:t>
            </a:r>
          </a:p>
          <a:p>
            <a:r>
              <a:rPr lang="hu-HU" sz="2400" dirty="0" err="1"/>
              <a:t>Bledi</a:t>
            </a:r>
            <a:r>
              <a:rPr lang="hu-HU" sz="2400" dirty="0"/>
              <a:t> Nemzetközi Ifjúsági </a:t>
            </a:r>
            <a:r>
              <a:rPr lang="hu-HU" sz="2400" dirty="0" smtClean="0"/>
              <a:t>Négyes - 2</a:t>
            </a:r>
            <a:r>
              <a:rPr lang="hu-HU" sz="2400" dirty="0"/>
              <a:t>. hely</a:t>
            </a:r>
          </a:p>
        </p:txBody>
      </p:sp>
      <p:pic>
        <p:nvPicPr>
          <p:cNvPr id="5" name="Kép 4" descr="A képen víz, kültéri, férfi, sport látható&#10;&#10;Automatikusan generált leírás">
            <a:extLst>
              <a:ext uri="{FF2B5EF4-FFF2-40B4-BE49-F238E27FC236}">
                <a16:creationId xmlns:a16="http://schemas.microsoft.com/office/drawing/2014/main" id="{71D73E4E-1DAB-4D93-A168-25967DDB4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r="21992" b="-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Kép 6" descr="A képen égbolt, kültéri, személy, víz látható&#10;&#10;Automatikusan generált leírás">
            <a:extLst>
              <a:ext uri="{FF2B5EF4-FFF2-40B4-BE49-F238E27FC236}">
                <a16:creationId xmlns:a16="http://schemas.microsoft.com/office/drawing/2014/main" id="{27029AA0-28CA-4079-947C-76545246D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r="12345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907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6DEB0F1-4E62-47D6-9D2F-558C5B4A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hu-HU" dirty="0"/>
              <a:t>11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Fazekas Kitti - Sárkányhajó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01B2CD-B2ED-4C30-A6EA-7D326A4CC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19" y="2411790"/>
            <a:ext cx="4748246" cy="3894881"/>
          </a:xfrm>
        </p:spPr>
        <p:txBody>
          <a:bodyPr>
            <a:noAutofit/>
          </a:bodyPr>
          <a:lstStyle/>
          <a:p>
            <a:r>
              <a:rPr lang="hu-HU" sz="2400" dirty="0"/>
              <a:t>10-es hosszú távú magyar bajnokság - 1. hely</a:t>
            </a:r>
          </a:p>
          <a:p>
            <a:r>
              <a:rPr lang="hu-HU" sz="2400" dirty="0"/>
              <a:t>10-es sárkányhajó magyar bajnokság </a:t>
            </a:r>
            <a:r>
              <a:rPr lang="hu-HU" sz="2400" dirty="0" smtClean="0"/>
              <a:t>2000 m </a:t>
            </a:r>
            <a:r>
              <a:rPr lang="hu-HU" sz="2400" dirty="0"/>
              <a:t>- 1. hely,  </a:t>
            </a:r>
            <a:r>
              <a:rPr lang="hu-HU" sz="2400" dirty="0" smtClean="0"/>
              <a:t>200 m </a:t>
            </a:r>
            <a:r>
              <a:rPr lang="hu-HU" sz="2400" dirty="0"/>
              <a:t>- 1. hely</a:t>
            </a:r>
          </a:p>
          <a:p>
            <a:r>
              <a:rPr lang="hu-HU" sz="2400" dirty="0"/>
              <a:t>20-as sárkányhajó magyar bajnokság </a:t>
            </a:r>
            <a:r>
              <a:rPr lang="hu-HU" sz="2400" dirty="0" smtClean="0"/>
              <a:t>2000 m </a:t>
            </a:r>
            <a:r>
              <a:rPr lang="hu-HU" sz="2400" dirty="0"/>
              <a:t>- 2. hely, </a:t>
            </a:r>
            <a:r>
              <a:rPr lang="hu-HU" sz="2400" dirty="0" smtClean="0"/>
              <a:t>200 m </a:t>
            </a:r>
            <a:r>
              <a:rPr lang="hu-HU" sz="2400" dirty="0"/>
              <a:t>- 1. hely</a:t>
            </a:r>
          </a:p>
          <a:p>
            <a:r>
              <a:rPr lang="hu-HU" sz="2400" dirty="0"/>
              <a:t>20-as sárkányhajó magyar bajnokság </a:t>
            </a:r>
            <a:r>
              <a:rPr lang="hu-HU" sz="2400" dirty="0" smtClean="0"/>
              <a:t>500 m </a:t>
            </a:r>
            <a:r>
              <a:rPr lang="hu-HU" sz="2400" dirty="0"/>
              <a:t>- 1. hely</a:t>
            </a:r>
          </a:p>
        </p:txBody>
      </p:sp>
      <p:pic>
        <p:nvPicPr>
          <p:cNvPr id="5" name="Kép 4" descr="A képen víz, kültéri, fa, folyó látható&#10;&#10;Automatikusan generált leírás">
            <a:extLst>
              <a:ext uri="{FF2B5EF4-FFF2-40B4-BE49-F238E27FC236}">
                <a16:creationId xmlns:a16="http://schemas.microsoft.com/office/drawing/2014/main" id="{C9AC6BCE-F275-471B-A985-083B3077F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t="2652" r="98" b="21402"/>
          <a:stretch/>
        </p:blipFill>
        <p:spPr>
          <a:xfrm>
            <a:off x="4904316" y="0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Kép 6" descr="A képen kültéri, víz, fa, vízisportok látható&#10;&#10;Automatikusan generált leírás">
            <a:extLst>
              <a:ext uri="{FF2B5EF4-FFF2-40B4-BE49-F238E27FC236}">
                <a16:creationId xmlns:a16="http://schemas.microsoft.com/office/drawing/2014/main" id="{5CC677DD-5793-48CA-9EFD-6F02A71D13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20463" r="-417" b="18287"/>
          <a:stretch/>
        </p:blipFill>
        <p:spPr>
          <a:xfrm>
            <a:off x="4747708" y="3802957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5185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11. A</a:t>
            </a:r>
            <a:br>
              <a:rPr lang="hu-HU" dirty="0" smtClean="0"/>
            </a:br>
            <a:r>
              <a:rPr lang="hu-HU" dirty="0" smtClean="0"/>
              <a:t>Nyári Kitti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7554" y="2330731"/>
            <a:ext cx="5280212" cy="1778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/>
              <a:t>Nemzetközi Színpadi látványtánc</a:t>
            </a:r>
          </a:p>
          <a:p>
            <a:r>
              <a:rPr lang="hu-HU" dirty="0" smtClean="0"/>
              <a:t>profi felnőtt formáció – 1. hely</a:t>
            </a:r>
          </a:p>
          <a:p>
            <a:pPr marL="0" indent="0">
              <a:buNone/>
            </a:pPr>
            <a:r>
              <a:rPr lang="hu-HU" dirty="0" smtClean="0"/>
              <a:t>Nemzetközi Színpadi látványtánc</a:t>
            </a:r>
          </a:p>
          <a:p>
            <a:r>
              <a:rPr lang="hu-HU" dirty="0" smtClean="0"/>
              <a:t>profi felnőtt csoport – 1. hely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24" y="1005168"/>
            <a:ext cx="7803776" cy="585283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4651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1148" y="185516"/>
            <a:ext cx="10515600" cy="1325563"/>
          </a:xfrm>
        </p:spPr>
        <p:txBody>
          <a:bodyPr/>
          <a:lstStyle/>
          <a:p>
            <a:r>
              <a:rPr lang="hu-HU" dirty="0" smtClean="0"/>
              <a:t>11. B</a:t>
            </a:r>
            <a:br>
              <a:rPr lang="hu-HU" dirty="0" smtClean="0"/>
            </a:br>
            <a:r>
              <a:rPr lang="hu-HU" dirty="0" err="1" smtClean="0"/>
              <a:t>Paveszka</a:t>
            </a:r>
            <a:r>
              <a:rPr lang="hu-HU" dirty="0" smtClean="0"/>
              <a:t> Nóra 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352666"/>
              </p:ext>
            </p:extLst>
          </p:nvPr>
        </p:nvGraphicFramePr>
        <p:xfrm>
          <a:off x="637903" y="2028195"/>
          <a:ext cx="6486734" cy="4237152"/>
        </p:xfrm>
        <a:graphic>
          <a:graphicData uri="http://schemas.openxmlformats.org/drawingml/2006/table">
            <a:tbl>
              <a:tblPr/>
              <a:tblGrid>
                <a:gridCol w="5100680">
                  <a:extLst>
                    <a:ext uri="{9D8B030D-6E8A-4147-A177-3AD203B41FA5}">
                      <a16:colId xmlns:a16="http://schemas.microsoft.com/office/drawing/2014/main" val="1520648538"/>
                    </a:ext>
                  </a:extLst>
                </a:gridCol>
                <a:gridCol w="1386054">
                  <a:extLst>
                    <a:ext uri="{9D8B030D-6E8A-4147-A177-3AD203B41FA5}">
                      <a16:colId xmlns:a16="http://schemas.microsoft.com/office/drawing/2014/main" val="483657365"/>
                    </a:ext>
                  </a:extLst>
                </a:gridCol>
              </a:tblGrid>
              <a:tr h="687332"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>
                          <a:effectLst/>
                        </a:rPr>
                        <a:t>Országos Évadnyitó, Bábolna 100 cm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s-ES" sz="2400" dirty="0" smtClean="0">
                          <a:effectLst/>
                        </a:rPr>
                        <a:t>1</a:t>
                      </a:r>
                      <a:r>
                        <a:rPr lang="hu-HU" sz="2400" dirty="0" smtClean="0">
                          <a:effectLst/>
                        </a:rPr>
                        <a:t>. </a:t>
                      </a:r>
                      <a:r>
                        <a:rPr lang="es-ES" sz="2400" dirty="0" smtClean="0">
                          <a:effectLst/>
                        </a:rPr>
                        <a:t>hely</a:t>
                      </a:r>
                      <a:endParaRPr lang="es-ES" sz="2400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5600822"/>
                  </a:ext>
                </a:extLst>
              </a:tr>
              <a:tr h="687332">
                <a:tc>
                  <a:txBody>
                    <a:bodyPr/>
                    <a:lstStyle/>
                    <a:p>
                      <a:pPr rtl="0" fontAlgn="b"/>
                      <a:r>
                        <a:rPr lang="nn-NO" sz="2400" dirty="0">
                          <a:effectLst/>
                        </a:rPr>
                        <a:t>Némethy Bertalan Regionális Verseny, Bábolna 105 cm staféta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>
                          <a:effectLst/>
                        </a:rPr>
                        <a:t>2. hely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689665"/>
                  </a:ext>
                </a:extLst>
              </a:tr>
              <a:tr h="687332"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>
                          <a:effectLst/>
                        </a:rPr>
                        <a:t>Országos Verseny Nemzeti Lovarda </a:t>
                      </a:r>
                      <a:r>
                        <a:rPr lang="hu-HU" sz="2400" dirty="0" err="1">
                          <a:effectLst/>
                        </a:rPr>
                        <a:t>tattersal</a:t>
                      </a:r>
                      <a:r>
                        <a:rPr lang="hu-HU" sz="2400" dirty="0">
                          <a:effectLst/>
                        </a:rPr>
                        <a:t>, 110 cm ifjúsági </a:t>
                      </a:r>
                      <a:r>
                        <a:rPr lang="hu-HU" sz="2400" dirty="0" err="1">
                          <a:effectLst/>
                        </a:rPr>
                        <a:t>vsz</a:t>
                      </a:r>
                      <a:endParaRPr lang="hu-HU" sz="2400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hu-HU" sz="2400">
                          <a:effectLst/>
                        </a:rPr>
                        <a:t>6. hely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358201"/>
                  </a:ext>
                </a:extLst>
              </a:tr>
              <a:tr h="1012910"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 err="1">
                          <a:effectLst/>
                        </a:rPr>
                        <a:t>Ssang</a:t>
                      </a:r>
                      <a:r>
                        <a:rPr lang="hu-HU" sz="2400" dirty="0">
                          <a:effectLst/>
                        </a:rPr>
                        <a:t> Young </a:t>
                      </a:r>
                      <a:r>
                        <a:rPr lang="hu-HU" sz="2400" dirty="0" err="1">
                          <a:effectLst/>
                        </a:rPr>
                        <a:t>Hungarian</a:t>
                      </a:r>
                      <a:r>
                        <a:rPr lang="hu-HU" sz="2400" dirty="0">
                          <a:effectLst/>
                        </a:rPr>
                        <a:t> </a:t>
                      </a:r>
                      <a:r>
                        <a:rPr lang="hu-HU" sz="2400" dirty="0" err="1">
                          <a:effectLst/>
                        </a:rPr>
                        <a:t>Future</a:t>
                      </a:r>
                      <a:r>
                        <a:rPr lang="hu-HU" sz="2400" dirty="0">
                          <a:effectLst/>
                        </a:rPr>
                        <a:t> </a:t>
                      </a:r>
                      <a:r>
                        <a:rPr lang="hu-HU" sz="2400" dirty="0" err="1">
                          <a:effectLst/>
                        </a:rPr>
                        <a:t>Stars</a:t>
                      </a:r>
                      <a:r>
                        <a:rPr lang="hu-HU" sz="2400" dirty="0">
                          <a:effectLst/>
                        </a:rPr>
                        <a:t>, Balatonvilágos, 100 cm kezdő lovas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>
                          <a:effectLst/>
                        </a:rPr>
                        <a:t>6. hely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501520"/>
                  </a:ext>
                </a:extLst>
              </a:tr>
              <a:tr h="1012910"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>
                          <a:effectLst/>
                        </a:rPr>
                        <a:t>K-E és </a:t>
                      </a:r>
                      <a:r>
                        <a:rPr lang="hu-HU" sz="2400" dirty="0" err="1">
                          <a:effectLst/>
                        </a:rPr>
                        <a:t>Gy-M-S</a:t>
                      </a:r>
                      <a:r>
                        <a:rPr lang="hu-HU" sz="2400" dirty="0">
                          <a:effectLst/>
                        </a:rPr>
                        <a:t> megyei Döntő, Országos Minősítő Bábolna, 100 cm nyitott szám</a:t>
                      </a: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hu-HU" sz="2400" dirty="0">
                          <a:effectLst/>
                        </a:rPr>
                        <a:t>1</a:t>
                      </a:r>
                      <a:r>
                        <a:rPr lang="hu-HU" sz="2400" dirty="0" smtClean="0">
                          <a:effectLst/>
                        </a:rPr>
                        <a:t>. hely</a:t>
                      </a:r>
                      <a:endParaRPr lang="hu-HU" sz="2400" dirty="0">
                        <a:effectLst/>
                      </a:endParaRPr>
                    </a:p>
                  </a:txBody>
                  <a:tcPr marL="22860" marR="22860" marT="15240" marB="1524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92781"/>
                  </a:ext>
                </a:extLst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135" y="0"/>
            <a:ext cx="5635865" cy="3753575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135" y="3267283"/>
            <a:ext cx="3627769" cy="3590717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sp>
        <p:nvSpPr>
          <p:cNvPr id="3" name="Szövegdoboz 2"/>
          <p:cNvSpPr txBox="1"/>
          <p:nvPr/>
        </p:nvSpPr>
        <p:spPr>
          <a:xfrm>
            <a:off x="576943" y="1504975"/>
            <a:ext cx="1499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Lovaglás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0546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9F6C9A6-C144-4BA6-940B-5F844AA8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79" y="222274"/>
            <a:ext cx="6125964" cy="1311931"/>
          </a:xfrm>
        </p:spPr>
        <p:txBody>
          <a:bodyPr anchor="b">
            <a:normAutofit/>
          </a:bodyPr>
          <a:lstStyle/>
          <a:p>
            <a:r>
              <a:rPr lang="hu-HU" dirty="0"/>
              <a:t>12.A</a:t>
            </a:r>
            <a:br>
              <a:rPr lang="hu-HU" dirty="0"/>
            </a:br>
            <a:r>
              <a:rPr lang="hu-HU" dirty="0"/>
              <a:t>Halász Júlia - Frizbi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80EBF2-FB86-4903-9BA4-D35E77909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626" y="1514517"/>
            <a:ext cx="6416609" cy="2008651"/>
          </a:xfrm>
        </p:spPr>
        <p:txBody>
          <a:bodyPr>
            <a:normAutofit/>
          </a:bodyPr>
          <a:lstStyle/>
          <a:p>
            <a:r>
              <a:rPr lang="en-US" dirty="0" err="1"/>
              <a:t>Freesbeach</a:t>
            </a:r>
            <a:r>
              <a:rPr lang="en-US" dirty="0"/>
              <a:t> </a:t>
            </a:r>
            <a:r>
              <a:rPr lang="en-US" dirty="0" err="1" smtClean="0"/>
              <a:t>női</a:t>
            </a:r>
            <a:r>
              <a:rPr lang="hu-HU" dirty="0" smtClean="0"/>
              <a:t> 1. hely</a:t>
            </a:r>
            <a:endParaRPr lang="hu-HU" dirty="0"/>
          </a:p>
          <a:p>
            <a:r>
              <a:rPr lang="en-US" dirty="0" err="1"/>
              <a:t>Welltravel</a:t>
            </a:r>
            <a:r>
              <a:rPr lang="en-US" dirty="0"/>
              <a:t> </a:t>
            </a:r>
            <a:r>
              <a:rPr lang="en-US" dirty="0" err="1"/>
              <a:t>Liga</a:t>
            </a:r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en-US" dirty="0"/>
              <a:t>1.</a:t>
            </a:r>
            <a:r>
              <a:rPr lang="hu-HU" dirty="0"/>
              <a:t> </a:t>
            </a:r>
            <a:r>
              <a:rPr lang="en-US" dirty="0" err="1"/>
              <a:t>hely</a:t>
            </a:r>
            <a:r>
              <a:rPr lang="en-US" dirty="0"/>
              <a:t>;</a:t>
            </a:r>
            <a:r>
              <a:rPr lang="hu-HU" dirty="0"/>
              <a:t> </a:t>
            </a:r>
            <a:r>
              <a:rPr lang="en-US" dirty="0"/>
              <a:t>3.</a:t>
            </a:r>
            <a:r>
              <a:rPr lang="hu-HU" dirty="0"/>
              <a:t> </a:t>
            </a:r>
            <a:r>
              <a:rPr lang="en-US" dirty="0" err="1"/>
              <a:t>hely</a:t>
            </a:r>
            <a:r>
              <a:rPr lang="hu-HU" dirty="0"/>
              <a:t>, 2. hely</a:t>
            </a:r>
          </a:p>
          <a:p>
            <a:r>
              <a:rPr lang="hu-HU" dirty="0"/>
              <a:t>Válogatott versenyző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D9795CF-C2BF-4AC0-B04A-04BA8F0C0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991" r="27518" b="-992"/>
          <a:stretch/>
        </p:blipFill>
        <p:spPr>
          <a:xfrm>
            <a:off x="4516872" y="3048722"/>
            <a:ext cx="3551363" cy="3569742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9" name="Kép 8" descr="A képen fű, személy, égbolt, modellt állás látható&#10;&#10;Automatikusan generált leírás">
            <a:extLst>
              <a:ext uri="{FF2B5EF4-FFF2-40B4-BE49-F238E27FC236}">
                <a16:creationId xmlns:a16="http://schemas.microsoft.com/office/drawing/2014/main" id="{48DDF3B4-01BD-43CC-ACC3-F1542C8E57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10653" b="3"/>
          <a:stretch/>
        </p:blipFill>
        <p:spPr>
          <a:xfrm>
            <a:off x="6576060" y="-6"/>
            <a:ext cx="5624840" cy="4343405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99F6C9A6-C144-4BA6-940B-5F844AA84AAA}"/>
              </a:ext>
            </a:extLst>
          </p:cNvPr>
          <p:cNvSpPr txBox="1">
            <a:spLocks/>
          </p:cNvSpPr>
          <p:nvPr/>
        </p:nvSpPr>
        <p:spPr>
          <a:xfrm>
            <a:off x="450096" y="3659271"/>
            <a:ext cx="6125964" cy="1311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11. B</a:t>
            </a:r>
            <a:br>
              <a:rPr lang="hu-HU" dirty="0" smtClean="0"/>
            </a:br>
            <a:r>
              <a:rPr lang="hu-HU" dirty="0" smtClean="0"/>
              <a:t>Németh Auguszta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Frizbi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546754" y="4931866"/>
            <a:ext cx="4794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Freesbeach</a:t>
            </a:r>
            <a:r>
              <a:rPr lang="en-US" sz="2800" dirty="0"/>
              <a:t> </a:t>
            </a:r>
            <a:r>
              <a:rPr lang="en-US" sz="2800" dirty="0" smtClean="0"/>
              <a:t>n</a:t>
            </a:r>
            <a:r>
              <a:rPr lang="hu-HU" sz="2800" dirty="0" smtClean="0"/>
              <a:t>ő</a:t>
            </a:r>
            <a:r>
              <a:rPr lang="en-US" sz="2800" dirty="0" err="1" smtClean="0"/>
              <a:t>i</a:t>
            </a:r>
            <a:r>
              <a:rPr lang="hu-HU" sz="2800" dirty="0" smtClean="0"/>
              <a:t> </a:t>
            </a:r>
            <a:r>
              <a:rPr lang="hu-HU" sz="2800" dirty="0"/>
              <a:t>1</a:t>
            </a:r>
            <a:r>
              <a:rPr lang="hu-HU" sz="2800" dirty="0" smtClean="0"/>
              <a:t>. hely</a:t>
            </a:r>
            <a:endParaRPr lang="hu-HU" sz="2800" dirty="0"/>
          </a:p>
        </p:txBody>
      </p:sp>
      <p:pic>
        <p:nvPicPr>
          <p:cNvPr id="5" name="Kép 4" descr="A képen fű, személy, kültéri, csoport látható&#10;&#10;Automatikusan generált leírás">
            <a:extLst>
              <a:ext uri="{FF2B5EF4-FFF2-40B4-BE49-F238E27FC236}">
                <a16:creationId xmlns:a16="http://schemas.microsoft.com/office/drawing/2014/main" id="{3081A765-59D2-4B0A-A85C-CDE7FC4F8F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17381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334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0624" y="263855"/>
            <a:ext cx="8040329" cy="917985"/>
          </a:xfrm>
        </p:spPr>
        <p:txBody>
          <a:bodyPr/>
          <a:lstStyle/>
          <a:p>
            <a:r>
              <a:rPr lang="hu-HU" b="1" dirty="0" smtClean="0"/>
              <a:t>Megyei </a:t>
            </a:r>
            <a:r>
              <a:rPr lang="hu-HU" b="1" dirty="0" err="1"/>
              <a:t>Floorball</a:t>
            </a:r>
            <a:r>
              <a:rPr lang="hu-HU" b="1" dirty="0"/>
              <a:t> Diákolimpia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08299"/>
            <a:ext cx="10515600" cy="11977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000" dirty="0"/>
              <a:t>VI. korcsoport fiúk: 2. hely </a:t>
            </a:r>
            <a:endParaRPr lang="hu-HU" sz="3000" dirty="0" smtClean="0"/>
          </a:p>
          <a:p>
            <a:r>
              <a:rPr lang="hu-HU" sz="3000" dirty="0" smtClean="0"/>
              <a:t>12</a:t>
            </a:r>
            <a:r>
              <a:rPr lang="hu-HU" sz="3000" dirty="0"/>
              <a:t>. A. : Erdőhelyi István, </a:t>
            </a:r>
            <a:r>
              <a:rPr lang="hu-HU" sz="3000" dirty="0" err="1"/>
              <a:t>Láday</a:t>
            </a:r>
            <a:r>
              <a:rPr lang="hu-HU" sz="3000" dirty="0"/>
              <a:t> Bence, </a:t>
            </a:r>
            <a:r>
              <a:rPr lang="hu-HU" sz="3000" dirty="0" err="1" smtClean="0"/>
              <a:t>Bartalis</a:t>
            </a:r>
            <a:r>
              <a:rPr lang="hu-HU" sz="3000" dirty="0" err="1"/>
              <a:t>-</a:t>
            </a:r>
            <a:r>
              <a:rPr lang="hu-HU" sz="3000" dirty="0" err="1" smtClean="0"/>
              <a:t>Szélyes</a:t>
            </a:r>
            <a:r>
              <a:rPr lang="hu-HU" sz="3000" dirty="0" smtClean="0"/>
              <a:t> </a:t>
            </a:r>
            <a:r>
              <a:rPr lang="hu-HU" sz="3000" dirty="0"/>
              <a:t>Ö</a:t>
            </a:r>
            <a:r>
              <a:rPr lang="hu-HU" sz="3000" dirty="0" smtClean="0"/>
              <a:t>rs</a:t>
            </a:r>
            <a:r>
              <a:rPr lang="hu-HU" sz="3000" dirty="0"/>
              <a:t>, </a:t>
            </a:r>
            <a:r>
              <a:rPr lang="hu-HU" sz="3000" dirty="0" err="1"/>
              <a:t>Hodos</a:t>
            </a:r>
            <a:r>
              <a:rPr lang="hu-HU" sz="3000" dirty="0"/>
              <a:t> </a:t>
            </a:r>
            <a:r>
              <a:rPr lang="hu-HU" sz="3000" dirty="0" smtClean="0"/>
              <a:t>Sándor Norbert</a:t>
            </a:r>
          </a:p>
          <a:p>
            <a:r>
              <a:rPr lang="hu-HU" sz="3000" dirty="0" smtClean="0"/>
              <a:t>11</a:t>
            </a:r>
            <a:r>
              <a:rPr lang="hu-HU" sz="3000" dirty="0"/>
              <a:t>. A. : </a:t>
            </a:r>
            <a:r>
              <a:rPr lang="hu-HU" sz="3000" dirty="0" err="1"/>
              <a:t>Csémi</a:t>
            </a:r>
            <a:r>
              <a:rPr lang="hu-HU" sz="3000" dirty="0"/>
              <a:t> Dávid, </a:t>
            </a:r>
            <a:r>
              <a:rPr lang="hu-HU" sz="3000" dirty="0" err="1"/>
              <a:t>Wenner</a:t>
            </a:r>
            <a:r>
              <a:rPr lang="hu-HU" sz="3000" dirty="0"/>
              <a:t> Miklós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91" y="2832218"/>
            <a:ext cx="5367709" cy="402578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6996"/>
            <a:ext cx="5041338" cy="3781004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192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1306" y="714748"/>
            <a:ext cx="10515600" cy="1325563"/>
          </a:xfrm>
        </p:spPr>
        <p:txBody>
          <a:bodyPr/>
          <a:lstStyle/>
          <a:p>
            <a:r>
              <a:rPr lang="hu-HU" dirty="0" smtClean="0"/>
              <a:t>9. A </a:t>
            </a:r>
            <a:br>
              <a:rPr lang="hu-HU" dirty="0" smtClean="0"/>
            </a:br>
            <a:r>
              <a:rPr lang="hu-HU" dirty="0" smtClean="0"/>
              <a:t>Érsek </a:t>
            </a:r>
            <a:r>
              <a:rPr lang="hu-HU" dirty="0"/>
              <a:t>Levente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6835" y="3314586"/>
            <a:ext cx="5045765" cy="10666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dirty="0"/>
              <a:t>Erőemelés	</a:t>
            </a:r>
            <a:endParaRPr lang="hu-HU" sz="3200" dirty="0" smtClean="0"/>
          </a:p>
          <a:p>
            <a:r>
              <a:rPr lang="hu-HU" sz="3200" dirty="0" smtClean="0"/>
              <a:t>Tehetségkutató</a:t>
            </a:r>
            <a:r>
              <a:rPr lang="hu-HU" sz="3200" dirty="0"/>
              <a:t>	1. hely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" b="12980"/>
          <a:stretch/>
        </p:blipFill>
        <p:spPr>
          <a:xfrm>
            <a:off x="5722600" y="250172"/>
            <a:ext cx="4766106" cy="6377485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26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69258" y="457200"/>
            <a:ext cx="9556378" cy="1304365"/>
          </a:xfrm>
        </p:spPr>
        <p:txBody>
          <a:bodyPr>
            <a:normAutofit/>
          </a:bodyPr>
          <a:lstStyle/>
          <a:p>
            <a:pPr algn="l"/>
            <a:r>
              <a:rPr lang="hu-HU" sz="4400" b="1" dirty="0" smtClean="0"/>
              <a:t>Nagypályás </a:t>
            </a:r>
            <a:r>
              <a:rPr lang="hu-HU" sz="4400" b="1" dirty="0" err="1"/>
              <a:t>Floorball</a:t>
            </a:r>
            <a:r>
              <a:rPr lang="hu-HU" sz="4400" b="1" dirty="0"/>
              <a:t> Diákolimpia </a:t>
            </a:r>
            <a:br>
              <a:rPr lang="hu-HU" sz="4400" b="1" dirty="0"/>
            </a:br>
            <a:r>
              <a:rPr lang="hu-HU" sz="4400" b="1" dirty="0"/>
              <a:t>Országos Elődöntő</a:t>
            </a: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6177" y="2299446"/>
            <a:ext cx="6454589" cy="2199481"/>
          </a:xfrm>
        </p:spPr>
        <p:txBody>
          <a:bodyPr>
            <a:noAutofit/>
          </a:bodyPr>
          <a:lstStyle/>
          <a:p>
            <a:pPr algn="l"/>
            <a:r>
              <a:rPr lang="hu-HU" sz="2800" dirty="0"/>
              <a:t>VI. Korcsoport </a:t>
            </a:r>
            <a:r>
              <a:rPr lang="hu-HU" sz="2800" dirty="0" smtClean="0"/>
              <a:t>fiúk: 5. hely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12. A: </a:t>
            </a:r>
            <a:r>
              <a:rPr lang="hu-HU" sz="2800" dirty="0" err="1" smtClean="0"/>
              <a:t>Bartalis-Szélyes</a:t>
            </a:r>
            <a:r>
              <a:rPr lang="hu-HU" sz="2800" dirty="0" smtClean="0"/>
              <a:t> Örs, </a:t>
            </a:r>
            <a:r>
              <a:rPr lang="hu-HU" sz="2800" dirty="0"/>
              <a:t>Erdőhelyi István, </a:t>
            </a:r>
            <a:r>
              <a:rPr lang="hu-HU" sz="2800" dirty="0" err="1"/>
              <a:t>Hodos</a:t>
            </a:r>
            <a:r>
              <a:rPr lang="hu-HU" sz="2800" dirty="0"/>
              <a:t> Sándor Norbert, </a:t>
            </a:r>
            <a:r>
              <a:rPr lang="hu-HU" sz="2800" dirty="0" err="1"/>
              <a:t>Láday</a:t>
            </a:r>
            <a:r>
              <a:rPr lang="hu-HU" sz="2800" dirty="0"/>
              <a:t> </a:t>
            </a:r>
            <a:r>
              <a:rPr lang="hu-HU" sz="2800" dirty="0" smtClean="0"/>
              <a:t>Bence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11. A</a:t>
            </a:r>
            <a:r>
              <a:rPr lang="hu-HU" sz="2800" dirty="0"/>
              <a:t>:</a:t>
            </a:r>
            <a:r>
              <a:rPr lang="hu-HU" sz="2800" dirty="0" smtClean="0"/>
              <a:t> </a:t>
            </a:r>
            <a:r>
              <a:rPr lang="hu-HU" sz="2800" dirty="0"/>
              <a:t>Csémi </a:t>
            </a:r>
            <a:r>
              <a:rPr lang="hu-HU" sz="2800" dirty="0" smtClean="0"/>
              <a:t>Dávid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10. A: </a:t>
            </a:r>
            <a:r>
              <a:rPr lang="hu-HU" sz="2800" dirty="0"/>
              <a:t>Tóth Attila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799"/>
            <a:ext cx="6705600" cy="502920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92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Kispályás </a:t>
            </a:r>
            <a:r>
              <a:rPr lang="hu-HU" b="1" dirty="0" err="1"/>
              <a:t>Floorball</a:t>
            </a:r>
            <a:r>
              <a:rPr lang="hu-HU" b="1" dirty="0"/>
              <a:t> Diákolimpia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Országos Döntő</a:t>
            </a:r>
            <a:endParaRPr lang="hu-HU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97" y="0"/>
            <a:ext cx="3777503" cy="503667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12" y="3631367"/>
            <a:ext cx="4136092" cy="3102068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4" name="Téglalap 3"/>
          <p:cNvSpPr/>
          <p:nvPr/>
        </p:nvSpPr>
        <p:spPr>
          <a:xfrm>
            <a:off x="495747" y="1982148"/>
            <a:ext cx="7106675" cy="17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</a:pPr>
            <a:r>
              <a:rPr lang="hu-HU" sz="2800" dirty="0" smtClean="0"/>
              <a:t>VI</a:t>
            </a:r>
            <a:r>
              <a:rPr lang="hu-HU" sz="2800" dirty="0"/>
              <a:t>. Korcsoport fiúk: </a:t>
            </a:r>
            <a:r>
              <a:rPr lang="hu-HU" sz="2800" dirty="0" smtClean="0"/>
              <a:t>4. </a:t>
            </a:r>
            <a:r>
              <a:rPr lang="hu-HU" sz="2800" dirty="0"/>
              <a:t>helyezés</a:t>
            </a:r>
          </a:p>
          <a:p>
            <a:r>
              <a:rPr lang="hu-HU" sz="2800" dirty="0"/>
              <a:t>12. </a:t>
            </a:r>
            <a:r>
              <a:rPr lang="hu-HU" sz="2800" dirty="0" smtClean="0"/>
              <a:t>A: </a:t>
            </a:r>
            <a:r>
              <a:rPr lang="hu-HU" sz="2800" dirty="0"/>
              <a:t>Erdőhelyi István, </a:t>
            </a:r>
            <a:r>
              <a:rPr lang="hu-HU" sz="2800" dirty="0" err="1"/>
              <a:t>Láday</a:t>
            </a:r>
            <a:r>
              <a:rPr lang="hu-HU" sz="2800" dirty="0"/>
              <a:t> Bence, </a:t>
            </a:r>
            <a:r>
              <a:rPr lang="hu-HU" sz="2800" dirty="0" err="1" smtClean="0"/>
              <a:t>Bartalis</a:t>
            </a:r>
            <a:r>
              <a:rPr lang="hu-HU" sz="2800" dirty="0" err="1"/>
              <a:t>-</a:t>
            </a:r>
            <a:r>
              <a:rPr lang="hu-HU" sz="2800" dirty="0" err="1" smtClean="0"/>
              <a:t>Szélyes</a:t>
            </a:r>
            <a:r>
              <a:rPr lang="hu-HU" sz="2800" dirty="0" smtClean="0"/>
              <a:t> </a:t>
            </a:r>
            <a:r>
              <a:rPr lang="hu-HU" sz="2800" dirty="0"/>
              <a:t>Ö</a:t>
            </a:r>
            <a:r>
              <a:rPr lang="hu-HU" sz="2800" dirty="0" smtClean="0"/>
              <a:t>rs</a:t>
            </a:r>
            <a:r>
              <a:rPr lang="hu-HU" sz="2800" dirty="0"/>
              <a:t>, </a:t>
            </a:r>
            <a:r>
              <a:rPr lang="hu-HU" sz="2800" dirty="0" err="1"/>
              <a:t>Hodos</a:t>
            </a:r>
            <a:r>
              <a:rPr lang="hu-HU" sz="2800" dirty="0"/>
              <a:t> </a:t>
            </a:r>
            <a:r>
              <a:rPr lang="hu-HU" sz="2800" dirty="0" smtClean="0"/>
              <a:t>Sándor</a:t>
            </a:r>
            <a:r>
              <a:rPr lang="hu-HU" sz="2800" dirty="0"/>
              <a:t> </a:t>
            </a:r>
            <a:r>
              <a:rPr lang="hu-HU" sz="2800" dirty="0" smtClean="0"/>
              <a:t>Norbert</a:t>
            </a:r>
            <a:endParaRPr lang="hu-HU" sz="2800" dirty="0"/>
          </a:p>
          <a:p>
            <a:r>
              <a:rPr lang="hu-HU" sz="2800" dirty="0"/>
              <a:t>11. </a:t>
            </a:r>
            <a:r>
              <a:rPr lang="hu-HU" sz="2800" dirty="0" smtClean="0"/>
              <a:t>A: </a:t>
            </a:r>
            <a:r>
              <a:rPr lang="hu-HU" sz="2800" dirty="0"/>
              <a:t>Csémi Dávid, </a:t>
            </a:r>
            <a:r>
              <a:rPr lang="hu-HU" sz="2800" dirty="0" err="1"/>
              <a:t>Wenner</a:t>
            </a:r>
            <a:r>
              <a:rPr lang="hu-HU" sz="2800" dirty="0"/>
              <a:t> Miklós </a:t>
            </a:r>
          </a:p>
        </p:txBody>
      </p:sp>
    </p:spTree>
    <p:extLst>
      <p:ext uri="{BB962C8B-B14F-4D97-AF65-F5344CB8AC3E}">
        <p14:creationId xmlns:p14="http://schemas.microsoft.com/office/powerpoint/2010/main" val="962497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5B0AAA8-CE2D-4BA5-B6CC-178A931A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679" y="3735954"/>
            <a:ext cx="6003980" cy="1325563"/>
          </a:xfrm>
        </p:spPr>
        <p:txBody>
          <a:bodyPr anchor="b">
            <a:noAutofit/>
          </a:bodyPr>
          <a:lstStyle/>
          <a:p>
            <a:r>
              <a:rPr lang="hu-HU" dirty="0"/>
              <a:t>12</a:t>
            </a:r>
            <a:r>
              <a:rPr lang="hu-HU" dirty="0" smtClean="0"/>
              <a:t>. A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Sebestyén Virág - Súlyemelés</a:t>
            </a:r>
          </a:p>
        </p:txBody>
      </p:sp>
      <p:pic>
        <p:nvPicPr>
          <p:cNvPr id="9" name="Kép 8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C15DDEFA-5FEE-44BE-AD39-5E6283506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15748"/>
          <a:stretch/>
        </p:blipFill>
        <p:spPr>
          <a:xfrm>
            <a:off x="4406845" y="-1344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1A5AEB01-94E7-4266-90F2-9D0A7448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6543" y="5061518"/>
            <a:ext cx="7346576" cy="1479327"/>
          </a:xfrm>
        </p:spPr>
        <p:txBody>
          <a:bodyPr>
            <a:normAutofit/>
          </a:bodyPr>
          <a:lstStyle/>
          <a:p>
            <a:r>
              <a:rPr lang="fi-FI" sz="3000" dirty="0"/>
              <a:t>Savaria kupa Szombathely</a:t>
            </a:r>
            <a:r>
              <a:rPr lang="hu-HU" sz="3000" dirty="0"/>
              <a:t> - </a:t>
            </a:r>
            <a:r>
              <a:rPr lang="fi-FI" sz="3000" dirty="0"/>
              <a:t>1</a:t>
            </a:r>
            <a:r>
              <a:rPr lang="fi-FI" sz="3000" dirty="0" smtClean="0"/>
              <a:t>.</a:t>
            </a:r>
            <a:r>
              <a:rPr lang="hu-HU" sz="3000" dirty="0" smtClean="0"/>
              <a:t> </a:t>
            </a:r>
            <a:r>
              <a:rPr lang="fi-FI" sz="3000" dirty="0" smtClean="0"/>
              <a:t>hely</a:t>
            </a:r>
            <a:endParaRPr lang="hu-HU" sz="3000" dirty="0"/>
          </a:p>
          <a:p>
            <a:r>
              <a:rPr lang="hu-HU" sz="3000" dirty="0"/>
              <a:t>7x Magyar Bajnok</a:t>
            </a:r>
          </a:p>
        </p:txBody>
      </p:sp>
      <p:pic>
        <p:nvPicPr>
          <p:cNvPr id="5" name="Kép 4" descr="A képen kültéri, talaj, személy, kő látható&#10;&#10;Automatikusan generált leírás">
            <a:extLst>
              <a:ext uri="{FF2B5EF4-FFF2-40B4-BE49-F238E27FC236}">
                <a16:creationId xmlns:a16="http://schemas.microsoft.com/office/drawing/2014/main" id="{8CAC8691-4626-441E-AE41-8A591B4C5F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46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111CE775-20DC-4B31-A6BD-4EBEA92B6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5" r="-2" b="20656"/>
          <a:stretch/>
        </p:blipFill>
        <p:spPr>
          <a:xfrm>
            <a:off x="8653074" y="-13444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3529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12. A</a:t>
            </a:r>
            <a:br>
              <a:rPr lang="hu-HU" dirty="0" smtClean="0"/>
            </a:br>
            <a:r>
              <a:rPr lang="hu-HU" dirty="0" smtClean="0"/>
              <a:t>Takács Dániel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19835" y="1715682"/>
            <a:ext cx="8184776" cy="138822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3600" dirty="0" smtClean="0"/>
              <a:t>Győr Open Nemzetközi Úszó Verseny</a:t>
            </a:r>
          </a:p>
          <a:p>
            <a:r>
              <a:rPr lang="hu-HU" sz="3600" dirty="0" smtClean="0"/>
              <a:t>Ifjúsági kategória, 100 m pillangó - 6. hely</a:t>
            </a:r>
            <a:endParaRPr lang="hu-HU" sz="3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141"/>
            <a:ext cx="5741894" cy="3819384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5" y="3100588"/>
            <a:ext cx="5629835" cy="3757412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2925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6E15126-D4FB-413F-8528-C3EAADF24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98" y="120427"/>
            <a:ext cx="4580743" cy="1938076"/>
          </a:xfrm>
        </p:spPr>
        <p:txBody>
          <a:bodyPr>
            <a:normAutofit/>
          </a:bodyPr>
          <a:lstStyle/>
          <a:p>
            <a:r>
              <a:rPr lang="hu-HU" sz="3700" dirty="0"/>
              <a:t>Megyei Diákolimpia – Mezei futóverseny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B7B9803-DFF4-4943-BBC0-9829239E3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97" y="1842930"/>
            <a:ext cx="5651219" cy="4052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600" dirty="0"/>
              <a:t>V. korcsoport csapat 3. </a:t>
            </a:r>
            <a:r>
              <a:rPr lang="hu-HU" sz="2600" dirty="0" smtClean="0"/>
              <a:t>hely</a:t>
            </a:r>
          </a:p>
          <a:p>
            <a:r>
              <a:rPr lang="hu-HU" sz="2600" dirty="0"/>
              <a:t>10. </a:t>
            </a:r>
            <a:r>
              <a:rPr lang="hu-HU" sz="2600" dirty="0" smtClean="0"/>
              <a:t>A: </a:t>
            </a:r>
            <a:r>
              <a:rPr lang="hu-HU" sz="2600" dirty="0" err="1"/>
              <a:t>Mukus</a:t>
            </a:r>
            <a:r>
              <a:rPr lang="hu-HU" sz="2600" dirty="0"/>
              <a:t> Balázs, Kovács Dávid </a:t>
            </a:r>
            <a:endParaRPr lang="hu-HU" sz="2600" dirty="0" smtClean="0"/>
          </a:p>
          <a:p>
            <a:r>
              <a:rPr lang="hu-HU" sz="2600" dirty="0" smtClean="0"/>
              <a:t>9</a:t>
            </a:r>
            <a:r>
              <a:rPr lang="hu-HU" sz="2600" dirty="0"/>
              <a:t>. </a:t>
            </a:r>
            <a:r>
              <a:rPr lang="hu-HU" sz="2600" dirty="0" smtClean="0"/>
              <a:t>A: </a:t>
            </a:r>
            <a:r>
              <a:rPr lang="hu-HU" sz="2600" dirty="0" err="1"/>
              <a:t>Leszkovich</a:t>
            </a:r>
            <a:r>
              <a:rPr lang="hu-HU" sz="2600" dirty="0"/>
              <a:t> Dávid, </a:t>
            </a:r>
            <a:r>
              <a:rPr lang="hu-HU" sz="2600" dirty="0" err="1"/>
              <a:t>Wunder</a:t>
            </a:r>
            <a:r>
              <a:rPr lang="hu-HU" sz="2600" dirty="0"/>
              <a:t> Bendegúz, </a:t>
            </a:r>
            <a:r>
              <a:rPr lang="hu-HU" sz="2600" dirty="0" err="1"/>
              <a:t>Sipák</a:t>
            </a:r>
            <a:r>
              <a:rPr lang="hu-HU" sz="2600" dirty="0"/>
              <a:t> Dominik, Tóth Dániel</a:t>
            </a:r>
          </a:p>
          <a:p>
            <a:pPr marL="0" indent="0">
              <a:buNone/>
            </a:pPr>
            <a:endParaRPr lang="hu-HU" sz="2600" dirty="0"/>
          </a:p>
          <a:p>
            <a:pPr marL="0" indent="0">
              <a:buNone/>
            </a:pPr>
            <a:r>
              <a:rPr lang="hu-HU" sz="2600" dirty="0"/>
              <a:t>VI. korcsoport csapat 2. </a:t>
            </a:r>
            <a:r>
              <a:rPr lang="hu-HU" sz="2600" dirty="0" smtClean="0"/>
              <a:t>hely</a:t>
            </a:r>
          </a:p>
          <a:p>
            <a:r>
              <a:rPr lang="hu-HU" sz="2600" dirty="0"/>
              <a:t>12. </a:t>
            </a:r>
            <a:r>
              <a:rPr lang="hu-HU" sz="2600" dirty="0" smtClean="0"/>
              <a:t>A: </a:t>
            </a:r>
            <a:r>
              <a:rPr lang="hu-HU" sz="2600" dirty="0"/>
              <a:t>Takács Dániel, </a:t>
            </a:r>
            <a:endParaRPr lang="hu-HU" sz="2600" dirty="0" smtClean="0"/>
          </a:p>
          <a:p>
            <a:r>
              <a:rPr lang="hu-HU" sz="2600" dirty="0" smtClean="0"/>
              <a:t>11</a:t>
            </a:r>
            <a:r>
              <a:rPr lang="hu-HU" sz="2600" dirty="0"/>
              <a:t>. </a:t>
            </a:r>
            <a:r>
              <a:rPr lang="hu-HU" sz="2600" dirty="0" smtClean="0"/>
              <a:t>A: </a:t>
            </a:r>
            <a:r>
              <a:rPr lang="hu-HU" sz="2600" dirty="0"/>
              <a:t>Mayer </a:t>
            </a:r>
            <a:r>
              <a:rPr lang="hu-HU" sz="2600" dirty="0" smtClean="0"/>
              <a:t>Balázs, </a:t>
            </a:r>
            <a:r>
              <a:rPr lang="hu-HU" sz="2600" dirty="0" err="1" smtClean="0"/>
              <a:t>Eredics</a:t>
            </a:r>
            <a:r>
              <a:rPr lang="hu-HU" sz="2600" dirty="0" smtClean="0"/>
              <a:t> </a:t>
            </a:r>
            <a:r>
              <a:rPr lang="hu-HU" sz="2600" dirty="0"/>
              <a:t>Dániel, </a:t>
            </a:r>
            <a:r>
              <a:rPr lang="hu-HU" sz="2600" dirty="0" err="1"/>
              <a:t>Böősi</a:t>
            </a:r>
            <a:r>
              <a:rPr lang="hu-HU" sz="2600" dirty="0"/>
              <a:t> Milán, Kovács Balázs </a:t>
            </a:r>
          </a:p>
        </p:txBody>
      </p:sp>
      <p:pic>
        <p:nvPicPr>
          <p:cNvPr id="5" name="Kép 4" descr="A képen fű, fa, kültéri, park látható&#10;&#10;Automatikusan generált leírás">
            <a:extLst>
              <a:ext uri="{FF2B5EF4-FFF2-40B4-BE49-F238E27FC236}">
                <a16:creationId xmlns:a16="http://schemas.microsoft.com/office/drawing/2014/main" id="{09EF5985-89F2-46DE-85D3-9E94A520D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3" r="-1" b="12435"/>
          <a:stretch/>
        </p:blipFill>
        <p:spPr>
          <a:xfrm>
            <a:off x="4901267" y="54295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Kép 6" descr="A képen fa, fű, kültéri, csoport látható&#10;&#10;Automatikusan generált leírás">
            <a:extLst>
              <a:ext uri="{FF2B5EF4-FFF2-40B4-BE49-F238E27FC236}">
                <a16:creationId xmlns:a16="http://schemas.microsoft.com/office/drawing/2014/main" id="{81A3B53B-30F7-4644-AE6A-4BDDAA9AE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31989" r="-95" b="1349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77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A8BF92-22EE-4CB3-B964-B970756C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01" y="4638165"/>
            <a:ext cx="11362113" cy="3647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Nebuló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Kupa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Országos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Sárkányhajó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verseny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3. 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hely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(200 m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hu-HU" sz="2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ctr">
              <a:buNone/>
            </a:pPr>
            <a:r>
              <a:rPr lang="hu-HU" sz="2600" dirty="0"/>
              <a:t>13. </a:t>
            </a:r>
            <a:r>
              <a:rPr lang="hu-HU" sz="2600" dirty="0" smtClean="0"/>
              <a:t>A: </a:t>
            </a:r>
            <a:r>
              <a:rPr lang="hu-HU" sz="2600" dirty="0"/>
              <a:t>Fülöp Imre, 12. </a:t>
            </a:r>
            <a:r>
              <a:rPr lang="hu-HU" sz="2600" dirty="0" smtClean="0"/>
              <a:t>A: </a:t>
            </a:r>
            <a:r>
              <a:rPr lang="hu-HU" sz="2600" dirty="0"/>
              <a:t>Halász Dávid, </a:t>
            </a:r>
            <a:r>
              <a:rPr lang="hu-HU" sz="2600" dirty="0" err="1"/>
              <a:t>Krepuska</a:t>
            </a:r>
            <a:r>
              <a:rPr lang="hu-HU" sz="2600" dirty="0"/>
              <a:t> Bence, Halász Júlia, </a:t>
            </a:r>
            <a:r>
              <a:rPr lang="hu-HU" sz="2600" dirty="0" err="1"/>
              <a:t>Hodos</a:t>
            </a:r>
            <a:r>
              <a:rPr lang="hu-HU" sz="2600" dirty="0"/>
              <a:t> Sándor, 11. </a:t>
            </a:r>
            <a:r>
              <a:rPr lang="hu-HU" sz="2600" dirty="0" smtClean="0"/>
              <a:t>A: </a:t>
            </a:r>
            <a:r>
              <a:rPr lang="hu-HU" sz="2600" dirty="0"/>
              <a:t>Fazekas Kitti, Nyári Kitti, </a:t>
            </a:r>
            <a:r>
              <a:rPr lang="hu-HU" sz="2600" dirty="0" smtClean="0"/>
              <a:t>Buza </a:t>
            </a:r>
            <a:r>
              <a:rPr lang="hu-HU" sz="2600" dirty="0"/>
              <a:t>Kada, </a:t>
            </a:r>
            <a:r>
              <a:rPr lang="hu-HU" sz="2600" dirty="0" err="1"/>
              <a:t>Holpert</a:t>
            </a:r>
            <a:r>
              <a:rPr lang="hu-HU" sz="2600" dirty="0"/>
              <a:t> Eszter, Varga Franciska, Molnár Flóra, </a:t>
            </a:r>
            <a:r>
              <a:rPr lang="hu-HU" sz="2600" dirty="0" err="1"/>
              <a:t>Misterkievicz</a:t>
            </a:r>
            <a:r>
              <a:rPr lang="hu-HU" sz="2600" dirty="0"/>
              <a:t> Rebeka, Vass Johanna, Mayer Balázs, </a:t>
            </a:r>
            <a:r>
              <a:rPr lang="hu-HU" sz="2600" dirty="0" err="1"/>
              <a:t>Tarcsi</a:t>
            </a:r>
            <a:r>
              <a:rPr lang="hu-HU" sz="2600" dirty="0"/>
              <a:t> Fanni, 10. </a:t>
            </a:r>
            <a:r>
              <a:rPr lang="hu-HU" sz="2600" dirty="0" smtClean="0"/>
              <a:t>A: </a:t>
            </a:r>
            <a:r>
              <a:rPr lang="hu-HU" sz="2600" dirty="0" err="1"/>
              <a:t>Mukus</a:t>
            </a:r>
            <a:r>
              <a:rPr lang="hu-HU" sz="2600" dirty="0"/>
              <a:t> Balázs, Balás </a:t>
            </a:r>
            <a:r>
              <a:rPr lang="hu-HU" sz="2600" dirty="0" smtClean="0"/>
              <a:t>Lilla </a:t>
            </a:r>
            <a:r>
              <a:rPr lang="hu-HU" sz="2600" dirty="0"/>
              <a:t>9. </a:t>
            </a:r>
            <a:r>
              <a:rPr lang="hu-HU" sz="2600" dirty="0" smtClean="0"/>
              <a:t>A: </a:t>
            </a:r>
            <a:r>
              <a:rPr lang="hu-HU" sz="2600" dirty="0" err="1"/>
              <a:t>Leszkovich</a:t>
            </a:r>
            <a:r>
              <a:rPr lang="hu-HU" sz="2600" dirty="0"/>
              <a:t> Dávid</a:t>
            </a: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Kép 4" descr="A képen fa, kültéri, személy, csoport látható&#10;&#10;Automatikusan generált leírás">
            <a:extLst>
              <a:ext uri="{FF2B5EF4-FFF2-40B4-BE49-F238E27FC236}">
                <a16:creationId xmlns:a16="http://schemas.microsoft.com/office/drawing/2014/main" id="{A680ACB8-F999-4573-A968-C591EEC02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9" r="-404" b="16169"/>
          <a:stretch/>
        </p:blipFill>
        <p:spPr>
          <a:xfrm>
            <a:off x="467285" y="0"/>
            <a:ext cx="11257429" cy="4843822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3E1B95F-FD65-4345-BC67-CC6E01E4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958" y="3977309"/>
            <a:ext cx="9771807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Az</a:t>
            </a:r>
            <a:r>
              <a:rPr lang="en-US" sz="3600" b="1" dirty="0">
                <a:solidFill>
                  <a:srgbClr val="FFFF00"/>
                </a:solidFill>
              </a:rPr>
              <a:t> SK </a:t>
            </a:r>
            <a:r>
              <a:rPr lang="en-US" sz="3600" b="1" dirty="0" err="1">
                <a:solidFill>
                  <a:srgbClr val="FFFF00"/>
                </a:solidFill>
              </a:rPr>
              <a:t>csapata</a:t>
            </a:r>
            <a:r>
              <a:rPr lang="en-US" sz="3600" b="1" dirty="0">
                <a:solidFill>
                  <a:srgbClr val="FFFF00"/>
                </a:solidFill>
              </a:rPr>
              <a:t> - </a:t>
            </a:r>
            <a:r>
              <a:rPr lang="en-US" sz="3600" b="1" dirty="0" smtClean="0">
                <a:solidFill>
                  <a:srgbClr val="FFFF00"/>
                </a:solidFill>
              </a:rPr>
              <a:t>S</a:t>
            </a:r>
            <a:r>
              <a:rPr lang="hu-HU" sz="3600" b="1" dirty="0" smtClean="0">
                <a:solidFill>
                  <a:srgbClr val="FFFF00"/>
                </a:solidFill>
              </a:rPr>
              <a:t>á</a:t>
            </a:r>
            <a:r>
              <a:rPr lang="en-US" sz="3600" b="1" dirty="0" err="1" smtClean="0">
                <a:solidFill>
                  <a:srgbClr val="FFFF00"/>
                </a:solidFill>
              </a:rPr>
              <a:t>rk</a:t>
            </a:r>
            <a:r>
              <a:rPr lang="hu-HU" sz="3600" b="1" dirty="0" smtClean="0">
                <a:solidFill>
                  <a:srgbClr val="FFFF00"/>
                </a:solidFill>
              </a:rPr>
              <a:t>á</a:t>
            </a:r>
            <a:r>
              <a:rPr lang="en-US" sz="3600" b="1" dirty="0" err="1" smtClean="0">
                <a:solidFill>
                  <a:srgbClr val="FFFF00"/>
                </a:solidFill>
              </a:rPr>
              <a:t>nyhajó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5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2706" y="454491"/>
            <a:ext cx="5441577" cy="1325563"/>
          </a:xfrm>
        </p:spPr>
        <p:txBody>
          <a:bodyPr/>
          <a:lstStyle/>
          <a:p>
            <a:r>
              <a:rPr lang="hu-HU" dirty="0" smtClean="0"/>
              <a:t>1/13. Sport, felnőtt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26644" y="3877796"/>
            <a:ext cx="4520901" cy="2165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dirty="0" smtClean="0"/>
              <a:t>Szalai Berta </a:t>
            </a:r>
          </a:p>
          <a:p>
            <a:pPr marL="0" indent="0" algn="ctr">
              <a:buNone/>
            </a:pPr>
            <a:r>
              <a:rPr lang="hu-HU" sz="4000" dirty="0" err="1" smtClean="0"/>
              <a:t>Kyokushin</a:t>
            </a:r>
            <a:r>
              <a:rPr lang="hu-HU" sz="4000" dirty="0" smtClean="0"/>
              <a:t> karate</a:t>
            </a:r>
          </a:p>
          <a:p>
            <a:pPr marL="0" indent="0" algn="ctr">
              <a:buNone/>
            </a:pPr>
            <a:r>
              <a:rPr lang="hu-HU" sz="4000" dirty="0" smtClean="0"/>
              <a:t>Európa Bajnok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635"/>
            <a:ext cx="7126941" cy="4751294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198" y="26893"/>
            <a:ext cx="4675095" cy="3506322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816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9440" y="3609413"/>
            <a:ext cx="5085997" cy="2384064"/>
          </a:xfrm>
        </p:spPr>
        <p:txBody>
          <a:bodyPr>
            <a:normAutofit/>
          </a:bodyPr>
          <a:lstStyle/>
          <a:p>
            <a:r>
              <a:rPr lang="hu-HU" sz="3000" dirty="0" smtClean="0"/>
              <a:t>Döntőbe jutottak:</a:t>
            </a:r>
            <a:br>
              <a:rPr lang="hu-HU" sz="3000" dirty="0" smtClean="0"/>
            </a:br>
            <a:r>
              <a:rPr lang="hu-HU" sz="3000" dirty="0" smtClean="0"/>
              <a:t>Telek </a:t>
            </a:r>
            <a:r>
              <a:rPr lang="hu-HU" sz="3000" dirty="0"/>
              <a:t>Nina - 9. hely</a:t>
            </a:r>
            <a:br>
              <a:rPr lang="hu-HU" sz="3000" dirty="0"/>
            </a:br>
            <a:r>
              <a:rPr lang="hu-HU" sz="3000" dirty="0"/>
              <a:t>Kóti András László - 9. hely</a:t>
            </a:r>
            <a:br>
              <a:rPr lang="hu-HU" sz="3000" dirty="0"/>
            </a:br>
            <a:r>
              <a:rPr lang="hu-HU" sz="3000" dirty="0"/>
              <a:t>Szekeres Alexandra - 13. hely</a:t>
            </a:r>
            <a:br>
              <a:rPr lang="hu-HU" sz="3000" dirty="0"/>
            </a:br>
            <a:r>
              <a:rPr lang="hu-HU" sz="3000" dirty="0"/>
              <a:t>Papp Fruzsina - 13. hely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18420">
            <a:off x="5506873" y="1706570"/>
            <a:ext cx="6150078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639440" y="407112"/>
            <a:ext cx="9956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Ágazati és ágazaton belüli szakmai érettségi vizsgatárgyak versenye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40189" y="2192928"/>
            <a:ext cx="3313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2021.</a:t>
            </a:r>
          </a:p>
          <a:p>
            <a:r>
              <a:rPr lang="hu-HU" sz="3200" dirty="0" smtClean="0"/>
              <a:t>Sport ismeretek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9327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Ágazati </a:t>
            </a:r>
            <a:r>
              <a:rPr lang="hu-HU" dirty="0"/>
              <a:t>és ágazaton belüli szakmai érettségi vizsgatárgyak </a:t>
            </a:r>
            <a:r>
              <a:rPr lang="hu-HU" dirty="0" smtClean="0"/>
              <a:t>versenye 2. forduló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2537" y="1825625"/>
            <a:ext cx="5455023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2022.</a:t>
            </a:r>
          </a:p>
          <a:p>
            <a:pPr marL="0" indent="0">
              <a:buNone/>
            </a:pPr>
            <a:r>
              <a:rPr lang="hu-HU" dirty="0" smtClean="0"/>
              <a:t>Sport ismeretek</a:t>
            </a:r>
          </a:p>
          <a:p>
            <a:pPr marL="0" indent="0">
              <a:buNone/>
            </a:pPr>
            <a:r>
              <a:rPr lang="hu-HU" dirty="0" smtClean="0"/>
              <a:t>12.A.: Holczer Olivér   7. hely</a:t>
            </a:r>
          </a:p>
          <a:p>
            <a:pPr marL="0" indent="0">
              <a:buNone/>
            </a:pPr>
            <a:r>
              <a:rPr lang="hu-HU" dirty="0" smtClean="0"/>
              <a:t>12.A.: </a:t>
            </a:r>
            <a:r>
              <a:rPr lang="hu-HU" dirty="0" err="1" smtClean="0"/>
              <a:t>Altrichter</a:t>
            </a:r>
            <a:r>
              <a:rPr lang="hu-HU" dirty="0" smtClean="0"/>
              <a:t> Brenda    19. hely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Ezzel bejutottak a döntőbe.</a:t>
            </a:r>
          </a:p>
          <a:p>
            <a:pPr marL="0" indent="0">
              <a:buNone/>
            </a:pPr>
            <a:r>
              <a:rPr lang="hu-HU" dirty="0" smtClean="0"/>
              <a:t>(Eredmény: 04.12-én)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1">
            <a:off x="5613681" y="2203268"/>
            <a:ext cx="5963999" cy="4216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55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het, hogy egy kép erről: egy vagy több ember, álló emberek és , szöveg, amely így szól: „ÁSZÉV 2021. KIADVÁNYSZERKESZTŐI ISMERETEK Győri SZC Sport és Kreatív Technikum DöntÅ‘be jutott diákjaink Márta Vivien Udvardi Noé Kürti Kevin Molnár Rebeka”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954">
            <a:off x="5083698" y="1534316"/>
            <a:ext cx="6629647" cy="469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4" name="Téglalap 3"/>
          <p:cNvSpPr/>
          <p:nvPr/>
        </p:nvSpPr>
        <p:spPr>
          <a:xfrm>
            <a:off x="639441" y="2998444"/>
            <a:ext cx="479950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000" dirty="0" smtClean="0"/>
              <a:t>Döntőbe jutottak:</a:t>
            </a:r>
          </a:p>
          <a:p>
            <a:r>
              <a:rPr lang="hu-HU" sz="3000" dirty="0" smtClean="0"/>
              <a:t>Molnár </a:t>
            </a:r>
            <a:r>
              <a:rPr lang="hu-HU" sz="3000" dirty="0"/>
              <a:t>Rebeka - 2. hely</a:t>
            </a:r>
          </a:p>
          <a:p>
            <a:r>
              <a:rPr lang="hu-HU" sz="3000" dirty="0"/>
              <a:t>Udvardi Noé - 4. hely</a:t>
            </a:r>
          </a:p>
          <a:p>
            <a:r>
              <a:rPr lang="hu-HU" sz="3000" dirty="0"/>
              <a:t>Kürti Kevin - 5. hely</a:t>
            </a:r>
          </a:p>
          <a:p>
            <a:r>
              <a:rPr lang="hu-HU" sz="3000" dirty="0"/>
              <a:t>Márta Vivien - 6. hely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39441" y="339876"/>
            <a:ext cx="9956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Ágazati és ágazaton belüli szakmai érettségi vizsgatárgyak </a:t>
            </a:r>
            <a:r>
              <a:rPr lang="hu-HU" sz="4400" dirty="0" smtClean="0"/>
              <a:t>versenye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39441" y="1840754"/>
            <a:ext cx="6016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2021.</a:t>
            </a:r>
          </a:p>
          <a:p>
            <a:r>
              <a:rPr lang="hu-HU" sz="3200" dirty="0" smtClean="0"/>
              <a:t>Kiadványszerkesztői ismeretek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85465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3547" y="330386"/>
            <a:ext cx="8413376" cy="1325563"/>
          </a:xfrm>
        </p:spPr>
        <p:txBody>
          <a:bodyPr/>
          <a:lstStyle/>
          <a:p>
            <a:r>
              <a:rPr lang="hu-HU" dirty="0" smtClean="0"/>
              <a:t>9. A </a:t>
            </a:r>
            <a:br>
              <a:rPr lang="hu-HU" dirty="0" smtClean="0"/>
            </a:br>
            <a:r>
              <a:rPr lang="hu-HU" dirty="0" err="1" smtClean="0"/>
              <a:t>Weiser</a:t>
            </a:r>
            <a:r>
              <a:rPr lang="hu-HU" dirty="0" smtClean="0"/>
              <a:t> </a:t>
            </a:r>
            <a:r>
              <a:rPr lang="hu-HU" dirty="0" err="1"/>
              <a:t>Sarah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29835" y="2243744"/>
            <a:ext cx="5625353" cy="2450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/>
              <a:t>L</a:t>
            </a:r>
            <a:r>
              <a:rPr lang="hu-HU" sz="3000" dirty="0" smtClean="0"/>
              <a:t>ovaglás</a:t>
            </a:r>
            <a:r>
              <a:rPr lang="hu-HU" sz="3000" dirty="0"/>
              <a:t>	</a:t>
            </a:r>
            <a:endParaRPr lang="hu-HU" sz="3000" dirty="0" smtClean="0"/>
          </a:p>
          <a:p>
            <a:r>
              <a:rPr lang="hu-HU" sz="3000" dirty="0" smtClean="0"/>
              <a:t>SZLSZ Bakony</a:t>
            </a:r>
            <a:r>
              <a:rPr lang="hu-HU" sz="3000" dirty="0"/>
              <a:t>	1</a:t>
            </a:r>
            <a:r>
              <a:rPr lang="hu-HU" sz="3000" dirty="0" smtClean="0"/>
              <a:t>. hely</a:t>
            </a:r>
            <a:r>
              <a:rPr lang="hu-HU" sz="3000" dirty="0"/>
              <a:t>, 3</a:t>
            </a:r>
            <a:r>
              <a:rPr lang="hu-HU" sz="3000" dirty="0" smtClean="0"/>
              <a:t>. hely</a:t>
            </a:r>
            <a:r>
              <a:rPr lang="hu-HU" sz="3000" dirty="0"/>
              <a:t>,</a:t>
            </a:r>
          </a:p>
          <a:p>
            <a:r>
              <a:rPr lang="hu-HU" sz="3000" dirty="0" smtClean="0"/>
              <a:t>Szent Mihály-napi lovasverseny</a:t>
            </a:r>
            <a:r>
              <a:rPr lang="hu-HU" sz="3000" dirty="0"/>
              <a:t> </a:t>
            </a:r>
            <a:r>
              <a:rPr lang="hu-HU" sz="3000" dirty="0" smtClean="0"/>
              <a:t> 6. hely, 8. hely</a:t>
            </a:r>
            <a:endParaRPr lang="hu-HU" sz="3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0" y="1655949"/>
            <a:ext cx="5015947" cy="5008010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036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u-HU" dirty="0"/>
              <a:t>Ágazati és ágazaton belüli szakmai érettségi vizsgatárgyak versenye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8151" y="2122818"/>
            <a:ext cx="5320553" cy="2880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 smtClean="0"/>
              <a:t>2022.</a:t>
            </a:r>
          </a:p>
          <a:p>
            <a:pPr marL="0" indent="0">
              <a:buNone/>
            </a:pPr>
            <a:r>
              <a:rPr lang="hu-HU" sz="3000" dirty="0" smtClean="0"/>
              <a:t>Kiadványszerkesztői ismeretek</a:t>
            </a:r>
          </a:p>
          <a:p>
            <a:pPr marL="0" indent="0">
              <a:buNone/>
            </a:pPr>
            <a:endParaRPr lang="hu-HU" sz="1100" dirty="0"/>
          </a:p>
          <a:p>
            <a:pPr marL="0" indent="0">
              <a:buNone/>
            </a:pPr>
            <a:r>
              <a:rPr lang="hu-HU" sz="3000" dirty="0" smtClean="0"/>
              <a:t>Döntőbe jutott:</a:t>
            </a:r>
          </a:p>
          <a:p>
            <a:pPr marL="0" indent="0">
              <a:buNone/>
            </a:pPr>
            <a:r>
              <a:rPr lang="hu-HU" sz="3000" dirty="0" smtClean="0"/>
              <a:t>12.B.: Turi Anna Dorina</a:t>
            </a:r>
            <a:endParaRPr lang="hu-HU" sz="3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009">
            <a:off x="5722071" y="2036346"/>
            <a:ext cx="5689146" cy="4021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16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9398" y="682406"/>
            <a:ext cx="5927469" cy="2753317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10. B</a:t>
            </a:r>
            <a:br>
              <a:rPr lang="hu-HU" dirty="0" smtClean="0"/>
            </a:br>
            <a:r>
              <a:rPr lang="hu-HU" sz="3600" dirty="0"/>
              <a:t>Szépművészeti Múzeum által szervezett Ókori vizeken elnevezésű verseny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96797" y="3435722"/>
            <a:ext cx="5924199" cy="21499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3200" dirty="0" smtClean="0"/>
              <a:t>Középmezőnyben végzett:</a:t>
            </a:r>
          </a:p>
          <a:p>
            <a:pPr marL="0" indent="0" algn="ctr">
              <a:buNone/>
            </a:pPr>
            <a:r>
              <a:rPr lang="hu-HU" sz="3200" dirty="0" smtClean="0"/>
              <a:t>Balassa </a:t>
            </a:r>
            <a:r>
              <a:rPr lang="hu-HU" sz="3200" dirty="0"/>
              <a:t>Eszter</a:t>
            </a:r>
            <a:r>
              <a:rPr lang="hu-HU" sz="3200" dirty="0" smtClean="0"/>
              <a:t>,</a:t>
            </a:r>
            <a:r>
              <a:rPr lang="hu-HU" sz="3200" dirty="0"/>
              <a:t> Kálmán Róbert, Sághy </a:t>
            </a:r>
            <a:r>
              <a:rPr lang="hu-HU" sz="3200" dirty="0" smtClean="0"/>
              <a:t>Cintia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/>
            </a:r>
            <a:br>
              <a:rPr lang="hu-HU" sz="3200" dirty="0"/>
            </a:br>
            <a:endParaRPr lang="hu-HU" sz="3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88" y="273960"/>
            <a:ext cx="4658329" cy="632352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38100" dist="25400" dir="2400000" sx="5000" sy="5000" algn="ctr" rotWithShape="0">
              <a:srgbClr val="000000">
                <a:alpha val="43137"/>
              </a:srgbClr>
            </a:outerShdw>
            <a:softEdge rad="1270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468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XXIX. Móra Ferenc Novellaelemző és Fogalmazási Verseny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5350" y="1833498"/>
            <a:ext cx="7055224" cy="1442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Második forduló, döntő:</a:t>
            </a:r>
          </a:p>
          <a:p>
            <a:pPr marL="0" indent="0">
              <a:buNone/>
            </a:pPr>
            <a:r>
              <a:rPr lang="hu-HU" sz="3200" dirty="0" smtClean="0"/>
              <a:t>12. </a:t>
            </a:r>
            <a:r>
              <a:rPr lang="hu-HU" sz="3200" dirty="0"/>
              <a:t>B</a:t>
            </a:r>
            <a:r>
              <a:rPr lang="hu-HU" sz="3200" dirty="0" smtClean="0"/>
              <a:t>: Turi Anna Dorina</a:t>
            </a:r>
            <a:r>
              <a:rPr lang="hu-HU" sz="3200" dirty="0"/>
              <a:t> </a:t>
            </a:r>
            <a:r>
              <a:rPr lang="hu-HU" sz="3200" dirty="0" smtClean="0"/>
              <a:t>  - 2. hely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19" y="2896600"/>
            <a:ext cx="8059879" cy="36612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3000"/>
              </a:schemeClr>
            </a:glow>
            <a:outerShdw blurRad="50800" dist="38100" dir="11400000" sx="104000" sy="104000" rotWithShape="0">
              <a:srgbClr val="00B050">
                <a:alpha val="40000"/>
              </a:srgbClr>
            </a:outerShdw>
          </a:effectLst>
          <a:scene3d>
            <a:camera prst="perspectiveLeft"/>
            <a:lightRig rig="threePt" dir="t"/>
          </a:scene3d>
          <a:sp3d>
            <a:bevelT w="184150" prst="coolSlant"/>
          </a:sp3d>
        </p:spPr>
      </p:pic>
    </p:spTree>
    <p:extLst>
      <p:ext uri="{BB962C8B-B14F-4D97-AF65-F5344CB8AC3E}">
        <p14:creationId xmlns:p14="http://schemas.microsoft.com/office/powerpoint/2010/main" val="3165103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129" y="3049307"/>
            <a:ext cx="6208059" cy="1724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Döntőbe jutott:</a:t>
            </a:r>
          </a:p>
          <a:p>
            <a:pPr marL="0" indent="0">
              <a:buNone/>
            </a:pPr>
            <a:r>
              <a:rPr lang="hu-HU" sz="3200" dirty="0" smtClean="0"/>
              <a:t>12.B: Jáger Dorottya Gabriella</a:t>
            </a:r>
          </a:p>
          <a:p>
            <a:pPr marL="0" indent="0">
              <a:buNone/>
            </a:pPr>
            <a:r>
              <a:rPr lang="hu-HU" sz="3200" dirty="0" smtClean="0"/>
              <a:t>   Elismerésben részesült.</a:t>
            </a:r>
            <a:endParaRPr lang="hu-HU" sz="3200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XXX. Móra Ferenc Novellaelemző és Fogalmazási Verseny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611" y="2099600"/>
            <a:ext cx="7140389" cy="4758400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2702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8577" y="244567"/>
            <a:ext cx="5871882" cy="1325563"/>
          </a:xfrm>
        </p:spPr>
        <p:txBody>
          <a:bodyPr/>
          <a:lstStyle/>
          <a:p>
            <a:r>
              <a:rPr lang="hu-HU" dirty="0" smtClean="0"/>
              <a:t>SZKTV Országos Döntő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11307" y="1806528"/>
            <a:ext cx="3993830" cy="442510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3500" dirty="0" smtClean="0"/>
              <a:t>Döntőbe jutottak:</a:t>
            </a:r>
          </a:p>
          <a:p>
            <a:pPr marL="0" indent="0" algn="ctr">
              <a:buNone/>
            </a:pPr>
            <a:r>
              <a:rPr lang="hu-HU" sz="3500" dirty="0" smtClean="0"/>
              <a:t>Kenyeres Péter, Molnár Rebeka, Horváth Márk</a:t>
            </a:r>
          </a:p>
          <a:p>
            <a:pPr marL="0" indent="0" algn="ctr">
              <a:buNone/>
            </a:pPr>
            <a:endParaRPr lang="hu-HU" sz="2100" dirty="0" smtClean="0"/>
          </a:p>
          <a:p>
            <a:pPr marL="0" indent="0" algn="ctr">
              <a:buNone/>
            </a:pPr>
            <a:r>
              <a:rPr lang="hu-HU" sz="3900" dirty="0" smtClean="0"/>
              <a:t>Horváth Márk</a:t>
            </a:r>
          </a:p>
          <a:p>
            <a:pPr marL="0" indent="0" algn="ctr">
              <a:buNone/>
            </a:pPr>
            <a:r>
              <a:rPr lang="hu-HU" sz="3900" dirty="0" smtClean="0"/>
              <a:t>1-3. hely</a:t>
            </a:r>
          </a:p>
          <a:p>
            <a:pPr marL="0" indent="0" algn="ctr">
              <a:buNone/>
            </a:pPr>
            <a:endParaRPr lang="hu-HU" sz="1200" dirty="0"/>
          </a:p>
          <a:p>
            <a:pPr marL="0" indent="0" algn="ctr">
              <a:buNone/>
            </a:pPr>
            <a:r>
              <a:rPr lang="hu-HU" sz="3000" dirty="0" smtClean="0"/>
              <a:t>Eredményhirdetés a budapesti </a:t>
            </a:r>
            <a:r>
              <a:rPr lang="hu-HU" sz="3000" dirty="0" err="1" smtClean="0"/>
              <a:t>HUNGEXPO-n</a:t>
            </a:r>
            <a:r>
              <a:rPr lang="hu-HU" sz="3000" dirty="0" smtClean="0"/>
              <a:t>,</a:t>
            </a:r>
          </a:p>
          <a:p>
            <a:pPr marL="0" indent="0" algn="ctr">
              <a:buNone/>
            </a:pPr>
            <a:r>
              <a:rPr lang="hu-HU" sz="3000" dirty="0" smtClean="0"/>
              <a:t>Április 27-én.</a:t>
            </a:r>
            <a:endParaRPr lang="hu-HU" sz="3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5" y="1570130"/>
            <a:ext cx="3663225" cy="4897904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21" y="154641"/>
            <a:ext cx="5591579" cy="4182035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0" y="4874037"/>
            <a:ext cx="2008277" cy="15091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38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0403541" cy="2228571"/>
          </a:xfrm>
        </p:spPr>
        <p:txBody>
          <a:bodyPr>
            <a:normAutofit/>
          </a:bodyPr>
          <a:lstStyle/>
          <a:p>
            <a:pPr algn="ctr"/>
            <a:r>
              <a:rPr lang="hu-HU" smtClean="0"/>
              <a:t>„Így láttok Ti”</a:t>
            </a:r>
            <a:br>
              <a:rPr lang="hu-HU" smtClean="0"/>
            </a:br>
            <a:r>
              <a:rPr lang="hu-HU" smtClean="0"/>
              <a:t>Magyar Kultúra Napi képzőművészeti alkotópályázat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51529" y="3344910"/>
            <a:ext cx="6100482" cy="2396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Díjazásban részesült:</a:t>
            </a:r>
          </a:p>
          <a:p>
            <a:pPr marL="0" indent="0">
              <a:buNone/>
            </a:pPr>
            <a:r>
              <a:rPr lang="hu-HU" sz="3200" dirty="0" smtClean="0"/>
              <a:t>12. B: Horváth Janka Eszter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43" y="1371600"/>
            <a:ext cx="4114800" cy="5486400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7207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32360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„Én pályám, a Te pályád!” </a:t>
            </a:r>
            <a:br>
              <a:rPr lang="hu-HU" dirty="0" smtClean="0"/>
            </a:br>
            <a:r>
              <a:rPr lang="hu-HU" dirty="0" smtClean="0"/>
              <a:t>pályázat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2012" y="1757923"/>
            <a:ext cx="10927976" cy="3015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smtClean="0"/>
              <a:t>10.B.:</a:t>
            </a:r>
          </a:p>
          <a:p>
            <a:pPr marL="0" indent="0">
              <a:buNone/>
            </a:pPr>
            <a:r>
              <a:rPr lang="hu-HU" sz="3600" dirty="0" smtClean="0"/>
              <a:t>Balassa Eszter, </a:t>
            </a:r>
            <a:r>
              <a:rPr lang="hu-HU" sz="3600" dirty="0" err="1" smtClean="0"/>
              <a:t>Berki</a:t>
            </a:r>
            <a:r>
              <a:rPr lang="hu-HU" sz="3600" dirty="0" smtClean="0"/>
              <a:t> Tamara, Szabó Zétény</a:t>
            </a:r>
            <a:endParaRPr lang="hu-HU" sz="3600" dirty="0"/>
          </a:p>
          <a:p>
            <a:pPr marL="0" indent="0">
              <a:buNone/>
            </a:pPr>
            <a:r>
              <a:rPr lang="hu-HU" sz="3600" dirty="0" smtClean="0"/>
              <a:t>„Dekoratőr kisfilm” című kisfilmjükkel elismerő oklevélben részesültek.</a:t>
            </a:r>
            <a:endParaRPr lang="hu-HU" sz="3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6" y="3587932"/>
            <a:ext cx="5759691" cy="3056820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FEF2332-BE37-45B1-BA0E-98A0C40E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048871"/>
            <a:ext cx="4977403" cy="22925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9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r>
              <a:rPr lang="en-US" dirty="0" smtClean="0"/>
              <a:t>A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Pálfi</a:t>
            </a:r>
            <a:r>
              <a:rPr lang="en-US" dirty="0"/>
              <a:t> </a:t>
            </a:r>
            <a:r>
              <a:rPr lang="en-US" dirty="0" err="1"/>
              <a:t>Donát</a:t>
            </a:r>
            <a:r>
              <a:rPr lang="en-US" dirty="0"/>
              <a:t> Kende - </a:t>
            </a:r>
            <a:r>
              <a:rPr lang="en-US" dirty="0" err="1"/>
              <a:t>Versenytánc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D26330-B863-4158-94EE-04E61F00E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3798507"/>
            <a:ext cx="5084980" cy="18492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u-HU" sz="3000" dirty="0" err="1"/>
              <a:t>O</a:t>
            </a:r>
            <a:r>
              <a:rPr lang="en-US" sz="3000" dirty="0" err="1" smtClean="0"/>
              <a:t>rsz</a:t>
            </a:r>
            <a:r>
              <a:rPr lang="hu-HU" sz="3000" dirty="0" smtClean="0"/>
              <a:t>á</a:t>
            </a:r>
            <a:r>
              <a:rPr lang="hu-HU" sz="3000" dirty="0"/>
              <a:t>g</a:t>
            </a:r>
            <a:r>
              <a:rPr lang="en-US" sz="3000" dirty="0" err="1" smtClean="0"/>
              <a:t>os</a:t>
            </a:r>
            <a:r>
              <a:rPr lang="en-US" sz="3000" dirty="0" smtClean="0"/>
              <a:t> </a:t>
            </a:r>
            <a:r>
              <a:rPr lang="en-US" sz="3000" dirty="0" err="1" smtClean="0"/>
              <a:t>Bajnoks</a:t>
            </a:r>
            <a:r>
              <a:rPr lang="hu-HU" sz="3000" dirty="0" smtClean="0"/>
              <a:t>á</a:t>
            </a:r>
            <a:r>
              <a:rPr lang="en-US" sz="3000" dirty="0" smtClean="0"/>
              <a:t>g </a:t>
            </a:r>
            <a:r>
              <a:rPr lang="hu-HU" sz="3000" dirty="0" smtClean="0"/>
              <a:t>  </a:t>
            </a:r>
            <a:r>
              <a:rPr lang="en-US" sz="3000" dirty="0" smtClean="0"/>
              <a:t>2</a:t>
            </a:r>
            <a:r>
              <a:rPr lang="en-US" sz="3000" dirty="0"/>
              <a:t>. </a:t>
            </a:r>
            <a:r>
              <a:rPr lang="en-US" sz="3000" dirty="0" err="1" smtClean="0"/>
              <a:t>hely</a:t>
            </a:r>
            <a:endParaRPr lang="hu-HU" sz="3000" dirty="0" smtClean="0"/>
          </a:p>
          <a:p>
            <a:pPr marL="0" indent="0">
              <a:buNone/>
            </a:pPr>
            <a:r>
              <a:rPr lang="hu-HU" sz="3000" dirty="0" err="1"/>
              <a:t>Castrum</a:t>
            </a:r>
            <a:r>
              <a:rPr lang="hu-HU" sz="3000" dirty="0"/>
              <a:t> </a:t>
            </a:r>
            <a:r>
              <a:rPr lang="hu-HU" sz="3000" dirty="0" err="1"/>
              <a:t>novum</a:t>
            </a:r>
            <a:r>
              <a:rPr lang="hu-HU" sz="3000" dirty="0"/>
              <a:t> </a:t>
            </a:r>
            <a:r>
              <a:rPr lang="hu-HU" sz="3000" dirty="0" err="1"/>
              <a:t>Cup</a:t>
            </a:r>
            <a:r>
              <a:rPr lang="hu-HU" sz="3000" dirty="0"/>
              <a:t>	1</a:t>
            </a:r>
            <a:r>
              <a:rPr lang="hu-HU" sz="3000" dirty="0" smtClean="0"/>
              <a:t>. hely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Kép 4" descr="A képen padló, sport, sportjátékok, csoport látható&#10;&#10;Automatikusan generált leírás">
            <a:extLst>
              <a:ext uri="{FF2B5EF4-FFF2-40B4-BE49-F238E27FC236}">
                <a16:creationId xmlns:a16="http://schemas.microsoft.com/office/drawing/2014/main" id="{2E741E1B-A8BC-4296-8538-DD5CABD16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71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70125" y="1040219"/>
            <a:ext cx="3846053" cy="1325563"/>
          </a:xfrm>
        </p:spPr>
        <p:txBody>
          <a:bodyPr/>
          <a:lstStyle/>
          <a:p>
            <a:r>
              <a:rPr lang="hu-HU" dirty="0" smtClean="0"/>
              <a:t>9. A </a:t>
            </a:r>
            <a:br>
              <a:rPr lang="hu-HU" dirty="0" smtClean="0"/>
            </a:br>
            <a:r>
              <a:rPr lang="hu-HU" dirty="0" smtClean="0"/>
              <a:t>Király </a:t>
            </a:r>
            <a:r>
              <a:rPr lang="hu-HU" dirty="0"/>
              <a:t>Aliz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26853" y="3659052"/>
            <a:ext cx="7132599" cy="22576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000" dirty="0" smtClean="0"/>
              <a:t>Lovaglás, </a:t>
            </a:r>
            <a:r>
              <a:rPr lang="hu-HU" sz="3000" dirty="0" err="1" smtClean="0"/>
              <a:t>lovastusa</a:t>
            </a:r>
            <a:r>
              <a:rPr lang="hu-HU" sz="3000" dirty="0" smtClean="0"/>
              <a:t>, díjugratás </a:t>
            </a:r>
          </a:p>
          <a:p>
            <a:r>
              <a:rPr lang="hu-HU" sz="2600" dirty="0" smtClean="0"/>
              <a:t>Korosztályos </a:t>
            </a:r>
            <a:r>
              <a:rPr lang="hu-HU" sz="2600" dirty="0" err="1"/>
              <a:t>Championatus</a:t>
            </a:r>
            <a:r>
              <a:rPr lang="hu-HU" sz="2600" dirty="0"/>
              <a:t> Szilvásvárad </a:t>
            </a:r>
            <a:r>
              <a:rPr lang="hu-HU" sz="2600" dirty="0" smtClean="0"/>
              <a:t> 4. hely</a:t>
            </a:r>
            <a:endParaRPr lang="hu-HU" sz="2600" dirty="0"/>
          </a:p>
          <a:p>
            <a:r>
              <a:rPr lang="hu-HU" sz="2600" dirty="0"/>
              <a:t>Lovastusa </a:t>
            </a:r>
            <a:r>
              <a:rPr lang="hu-HU" sz="2600" dirty="0" smtClean="0"/>
              <a:t>Országos </a:t>
            </a:r>
            <a:r>
              <a:rPr lang="hu-HU" sz="2600" dirty="0"/>
              <a:t>B</a:t>
            </a:r>
            <a:r>
              <a:rPr lang="hu-HU" sz="2600" dirty="0" smtClean="0"/>
              <a:t>ajnokság </a:t>
            </a:r>
            <a:r>
              <a:rPr lang="hu-HU" sz="2600" dirty="0"/>
              <a:t>	</a:t>
            </a:r>
            <a:r>
              <a:rPr lang="hu-HU" sz="2600" dirty="0" smtClean="0"/>
              <a:t>1. hely</a:t>
            </a:r>
          </a:p>
          <a:p>
            <a:r>
              <a:rPr lang="hu-HU" sz="2600" dirty="0" smtClean="0"/>
              <a:t>Országos Tanintézeti Bajnokság     3. hely</a:t>
            </a:r>
          </a:p>
          <a:p>
            <a:r>
              <a:rPr lang="hu-HU" sz="2600" dirty="0" smtClean="0"/>
              <a:t>Országos Ifjúsági Bajnokság    4. hely</a:t>
            </a:r>
            <a:endParaRPr lang="hu-HU" sz="2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306" cy="5368626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267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1573" y="191155"/>
            <a:ext cx="10515600" cy="1325563"/>
          </a:xfrm>
        </p:spPr>
        <p:txBody>
          <a:bodyPr/>
          <a:lstStyle/>
          <a:p>
            <a:r>
              <a:rPr lang="hu-HU" b="1" dirty="0" smtClean="0"/>
              <a:t>Nagypályás </a:t>
            </a:r>
            <a:r>
              <a:rPr lang="hu-HU" b="1" dirty="0" err="1" smtClean="0"/>
              <a:t>Floorball</a:t>
            </a:r>
            <a:r>
              <a:rPr lang="hu-HU" b="1" dirty="0" smtClean="0"/>
              <a:t> Országos Bajnokság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31928" y="2458012"/>
            <a:ext cx="7049754" cy="3458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smtClean="0"/>
              <a:t>U16    2. hely</a:t>
            </a:r>
          </a:p>
          <a:p>
            <a:r>
              <a:rPr lang="hu-HU" sz="3200" dirty="0" smtClean="0"/>
              <a:t>9. A: </a:t>
            </a:r>
            <a:r>
              <a:rPr lang="hu-HU" sz="3200" dirty="0"/>
              <a:t>Csörgő </a:t>
            </a:r>
            <a:r>
              <a:rPr lang="hu-HU" sz="3200" dirty="0" smtClean="0"/>
              <a:t>Zalán, </a:t>
            </a:r>
            <a:r>
              <a:rPr lang="hu-HU" sz="3200" dirty="0" err="1"/>
              <a:t>Sipák</a:t>
            </a:r>
            <a:r>
              <a:rPr lang="hu-HU" sz="3200" dirty="0"/>
              <a:t> </a:t>
            </a:r>
            <a:r>
              <a:rPr lang="hu-HU" sz="3200" dirty="0" smtClean="0"/>
              <a:t>Dominik, </a:t>
            </a:r>
            <a:r>
              <a:rPr lang="hu-HU" sz="3200" dirty="0" err="1" smtClean="0"/>
              <a:t>Wunder</a:t>
            </a:r>
            <a:r>
              <a:rPr lang="hu-HU" sz="3200" dirty="0" smtClean="0"/>
              <a:t> Bendegúz, </a:t>
            </a:r>
            <a:r>
              <a:rPr lang="hu-HU" sz="3200" dirty="0" err="1" smtClean="0"/>
              <a:t>Namwong</a:t>
            </a:r>
            <a:r>
              <a:rPr lang="hu-HU" sz="3200" dirty="0" smtClean="0"/>
              <a:t> </a:t>
            </a:r>
            <a:r>
              <a:rPr lang="hu-HU" sz="3200" dirty="0" err="1" smtClean="0"/>
              <a:t>Rattanatorn</a:t>
            </a:r>
            <a:r>
              <a:rPr lang="hu-HU" sz="3200" dirty="0"/>
              <a:t> (</a:t>
            </a:r>
            <a:r>
              <a:rPr lang="hu-HU" sz="3200" dirty="0" err="1"/>
              <a:t>Fiti</a:t>
            </a:r>
            <a:r>
              <a:rPr lang="hu-HU" sz="3200" dirty="0" smtClean="0"/>
              <a:t>), Simon Iván, Tóth Dániel</a:t>
            </a:r>
          </a:p>
          <a:p>
            <a:endParaRPr lang="hu-HU" sz="3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168" y="1112890"/>
            <a:ext cx="4308832" cy="574511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435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58" y="430957"/>
            <a:ext cx="8040329" cy="917985"/>
          </a:xfrm>
        </p:spPr>
        <p:txBody>
          <a:bodyPr/>
          <a:lstStyle/>
          <a:p>
            <a:r>
              <a:rPr lang="hu-HU" b="1" dirty="0" smtClean="0"/>
              <a:t>Megyei </a:t>
            </a:r>
            <a:r>
              <a:rPr lang="hu-HU" b="1" dirty="0" err="1"/>
              <a:t>Floorball</a:t>
            </a:r>
            <a:r>
              <a:rPr lang="hu-HU" b="1" dirty="0"/>
              <a:t> Diákolimpia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8958" y="1770035"/>
            <a:ext cx="5068467" cy="3944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000" dirty="0"/>
              <a:t>V. korcsoport </a:t>
            </a:r>
            <a:r>
              <a:rPr lang="hu-HU" sz="3000" dirty="0" smtClean="0"/>
              <a:t>fiúk</a:t>
            </a:r>
          </a:p>
          <a:p>
            <a:pPr marL="0" indent="0">
              <a:buNone/>
            </a:pPr>
            <a:r>
              <a:rPr lang="hu-HU" dirty="0" smtClean="0"/>
              <a:t>3. hely </a:t>
            </a:r>
          </a:p>
          <a:p>
            <a:r>
              <a:rPr lang="hu-HU" dirty="0" smtClean="0"/>
              <a:t>10</a:t>
            </a:r>
            <a:r>
              <a:rPr lang="hu-HU" dirty="0"/>
              <a:t>. </a:t>
            </a:r>
            <a:r>
              <a:rPr lang="hu-HU" dirty="0" smtClean="0"/>
              <a:t>A: </a:t>
            </a:r>
            <a:r>
              <a:rPr lang="hu-HU" dirty="0"/>
              <a:t>Hajdu Gergő, </a:t>
            </a:r>
          </a:p>
          <a:p>
            <a:pPr>
              <a:spcAft>
                <a:spcPts val="1200"/>
              </a:spcAft>
            </a:pPr>
            <a:r>
              <a:rPr lang="hu-HU" dirty="0"/>
              <a:t>9. </a:t>
            </a:r>
            <a:r>
              <a:rPr lang="hu-HU" dirty="0" smtClean="0"/>
              <a:t>A: </a:t>
            </a:r>
            <a:r>
              <a:rPr lang="hu-HU" dirty="0"/>
              <a:t>Csörgő </a:t>
            </a:r>
            <a:r>
              <a:rPr lang="hu-HU" dirty="0" smtClean="0"/>
              <a:t>Zalán, </a:t>
            </a:r>
            <a:r>
              <a:rPr lang="hu-HU" dirty="0" err="1" smtClean="0"/>
              <a:t>Namwong</a:t>
            </a:r>
            <a:r>
              <a:rPr lang="hu-HU" dirty="0" smtClean="0"/>
              <a:t> </a:t>
            </a:r>
            <a:r>
              <a:rPr lang="hu-HU" dirty="0" err="1" smtClean="0"/>
              <a:t>Rattanatorn</a:t>
            </a:r>
            <a:r>
              <a:rPr lang="hu-HU" dirty="0"/>
              <a:t> (</a:t>
            </a:r>
            <a:r>
              <a:rPr lang="hu-HU" dirty="0" err="1"/>
              <a:t>Fiti</a:t>
            </a:r>
            <a:r>
              <a:rPr lang="hu-HU" dirty="0" smtClean="0"/>
              <a:t>), </a:t>
            </a:r>
            <a:r>
              <a:rPr lang="hu-HU" dirty="0"/>
              <a:t>Simon </a:t>
            </a:r>
            <a:r>
              <a:rPr lang="hu-HU" dirty="0" smtClean="0"/>
              <a:t>Iván, </a:t>
            </a:r>
            <a:r>
              <a:rPr lang="hu-HU" dirty="0" err="1" smtClean="0"/>
              <a:t>Sipák</a:t>
            </a:r>
            <a:r>
              <a:rPr lang="hu-HU" dirty="0" smtClean="0"/>
              <a:t> Dominik, Regős </a:t>
            </a:r>
            <a:r>
              <a:rPr lang="hu-HU" dirty="0"/>
              <a:t>Dávid, Tóth </a:t>
            </a:r>
            <a:r>
              <a:rPr lang="hu-HU" dirty="0" smtClean="0"/>
              <a:t>Dániel, </a:t>
            </a:r>
            <a:r>
              <a:rPr lang="hu-HU" dirty="0" err="1" smtClean="0"/>
              <a:t>Wunder</a:t>
            </a:r>
            <a:r>
              <a:rPr lang="hu-HU" dirty="0" smtClean="0"/>
              <a:t> Bendegúz</a:t>
            </a:r>
            <a:endParaRPr lang="hu-HU" sz="2400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25" y="1369112"/>
            <a:ext cx="6329080" cy="4746810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003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71600"/>
            <a:ext cx="7315200" cy="548640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5105" y="298589"/>
            <a:ext cx="10515600" cy="1325563"/>
          </a:xfrm>
        </p:spPr>
        <p:txBody>
          <a:bodyPr>
            <a:normAutofit/>
          </a:bodyPr>
          <a:lstStyle/>
          <a:p>
            <a:r>
              <a:rPr lang="hu-HU" b="1" dirty="0"/>
              <a:t>Kispályás </a:t>
            </a:r>
            <a:r>
              <a:rPr lang="hu-HU" b="1" dirty="0" err="1"/>
              <a:t>Floorball</a:t>
            </a:r>
            <a:r>
              <a:rPr lang="hu-HU" b="1" dirty="0"/>
              <a:t> </a:t>
            </a:r>
            <a:r>
              <a:rPr lang="hu-HU" b="1" dirty="0" smtClean="0"/>
              <a:t>Diákolimpia</a:t>
            </a:r>
            <a:r>
              <a:rPr lang="hu-HU" b="1" dirty="0"/>
              <a:t>, E</a:t>
            </a:r>
            <a:r>
              <a:rPr lang="hu-HU" b="1" dirty="0" smtClean="0"/>
              <a:t>lődöntő</a:t>
            </a:r>
            <a:r>
              <a:rPr lang="hu-HU" sz="3200" dirty="0"/>
              <a:t/>
            </a:r>
            <a:br>
              <a:rPr lang="hu-HU" sz="3200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8234" y="1371600"/>
            <a:ext cx="4997826" cy="4733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V. korcsoport fiúk</a:t>
            </a:r>
          </a:p>
          <a:p>
            <a:pPr marL="0" indent="0">
              <a:buNone/>
            </a:pPr>
            <a:r>
              <a:rPr lang="hu-HU" dirty="0" smtClean="0"/>
              <a:t>3</a:t>
            </a:r>
            <a:r>
              <a:rPr lang="hu-HU" dirty="0"/>
              <a:t>. h</a:t>
            </a:r>
            <a:r>
              <a:rPr lang="hu-HU" dirty="0" smtClean="0"/>
              <a:t>ely</a:t>
            </a:r>
          </a:p>
          <a:p>
            <a:r>
              <a:rPr lang="hu-HU" dirty="0"/>
              <a:t>A csapat tagjai: </a:t>
            </a:r>
            <a:r>
              <a:rPr lang="hu-HU" dirty="0" smtClean="0"/>
              <a:t>9. A: Csörgő </a:t>
            </a:r>
            <a:r>
              <a:rPr lang="hu-HU" dirty="0"/>
              <a:t>Zalán, Simon Iván, Regős Dávid, Tóth Dániel, </a:t>
            </a:r>
            <a:r>
              <a:rPr lang="hu-HU" dirty="0" err="1"/>
              <a:t>Sipák</a:t>
            </a:r>
            <a:r>
              <a:rPr lang="hu-HU" dirty="0"/>
              <a:t> Dominik, </a:t>
            </a:r>
            <a:r>
              <a:rPr lang="hu-HU" dirty="0" err="1"/>
              <a:t>Wunder</a:t>
            </a:r>
            <a:r>
              <a:rPr lang="hu-HU" dirty="0"/>
              <a:t> Bendegúz, </a:t>
            </a:r>
            <a:r>
              <a:rPr lang="hu-HU" dirty="0" err="1"/>
              <a:t>Namwong</a:t>
            </a:r>
            <a:r>
              <a:rPr lang="hu-HU" dirty="0"/>
              <a:t> </a:t>
            </a:r>
            <a:r>
              <a:rPr lang="hu-HU" dirty="0" err="1"/>
              <a:t>Rattanatorn</a:t>
            </a:r>
            <a:r>
              <a:rPr lang="hu-HU" dirty="0"/>
              <a:t> (</a:t>
            </a:r>
            <a:r>
              <a:rPr lang="hu-HU" dirty="0" err="1"/>
              <a:t>Fiti</a:t>
            </a:r>
            <a:r>
              <a:rPr lang="hu-HU" dirty="0" smtClean="0"/>
              <a:t>)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  <a:p>
            <a:pPr marL="0" indent="0">
              <a:buNone/>
            </a:pPr>
            <a:r>
              <a:rPr lang="hu-HU" sz="3600" dirty="0" smtClean="0"/>
              <a:t>Bejutottak az országos döntőbe.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5178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. egyéni sé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2598</TotalTime>
  <Words>1467</Words>
  <Application>Microsoft Office PowerPoint</Application>
  <PresentationFormat>Szélesvásznú</PresentationFormat>
  <Paragraphs>260</Paragraphs>
  <Slides>46</Slides>
  <Notes>46</Notes>
  <HiddenSlides>1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Office Theme</vt:lpstr>
      <vt:lpstr>Győri SZC Sport és Kreatív Technikum  Eredményeink  2020/2021. tanév 2021/2022. tanév</vt:lpstr>
      <vt:lpstr>9. A  Fellegi Levente</vt:lpstr>
      <vt:lpstr>9. A  Érsek Levente</vt:lpstr>
      <vt:lpstr>9. A  Weiser Sarah</vt:lpstr>
      <vt:lpstr>9. A Pálfi Donát Kende - Versenytánc</vt:lpstr>
      <vt:lpstr>9. A  Király Aliz</vt:lpstr>
      <vt:lpstr>Nagypályás Floorball Országos Bajnokság</vt:lpstr>
      <vt:lpstr>Megyei Floorball Diákolimpia </vt:lpstr>
      <vt:lpstr>Kispályás Floorball Diákolimpia, Elődöntő </vt:lpstr>
      <vt:lpstr>Jégkorong  Országos Bajnoki Rangsor 2020/2021. szezon </vt:lpstr>
      <vt:lpstr>10. A Mukus Balázs – Kajak-kenu</vt:lpstr>
      <vt:lpstr>10. A Bársony Bertilla - Torna</vt:lpstr>
      <vt:lpstr>10. A György Bernadett - Tánc</vt:lpstr>
      <vt:lpstr>10. A Pádár Petra - Kajak-kenu</vt:lpstr>
      <vt:lpstr>10. A Zabolay Erika – Akrobatikus rock and roll</vt:lpstr>
      <vt:lpstr>10. A Tóth Attila - Jégkorong</vt:lpstr>
      <vt:lpstr>10. A Salamon Milán - Úszás</vt:lpstr>
      <vt:lpstr>10.A Takács Dominik – Amerikai foci</vt:lpstr>
      <vt:lpstr>10. A Nagy Zsófia</vt:lpstr>
      <vt:lpstr>10. A Tóth Hunor – Futball, Futsal</vt:lpstr>
      <vt:lpstr>10. B  Szabó Dávid</vt:lpstr>
      <vt:lpstr>11. A Varga Franciska - Box</vt:lpstr>
      <vt:lpstr>11. A Schmuck Rebeka - Díjugratás</vt:lpstr>
      <vt:lpstr>11. A Holpert Eszter - Evezés</vt:lpstr>
      <vt:lpstr>11. A Fazekas Kitti - Sárkányhajó</vt:lpstr>
      <vt:lpstr>11. A Nyári Kitti</vt:lpstr>
      <vt:lpstr>11. B Paveszka Nóra </vt:lpstr>
      <vt:lpstr>12.A Halász Júlia - Frizbi</vt:lpstr>
      <vt:lpstr>Megyei Floorball Diákolimpia </vt:lpstr>
      <vt:lpstr>Nagypályás Floorball Diákolimpia  Országos Elődöntő</vt:lpstr>
      <vt:lpstr>Kispályás Floorball Diákolimpia  Országos Döntő</vt:lpstr>
      <vt:lpstr>12. A Sebestyén Virág - Súlyemelés</vt:lpstr>
      <vt:lpstr>12. A Takács Dániel</vt:lpstr>
      <vt:lpstr>Megyei Diákolimpia – Mezei futóverseny</vt:lpstr>
      <vt:lpstr>Az SK csapata - Sárkányhajó</vt:lpstr>
      <vt:lpstr>1/13. Sport, felnőtt</vt:lpstr>
      <vt:lpstr>Döntőbe jutottak: Telek Nina - 9. hely Kóti András László - 9. hely Szekeres Alexandra - 13. hely Papp Fruzsina - 13. hely</vt:lpstr>
      <vt:lpstr>Ágazati és ágazaton belüli szakmai érettségi vizsgatárgyak versenye 2. forduló </vt:lpstr>
      <vt:lpstr>PowerPoint-bemutató</vt:lpstr>
      <vt:lpstr>Ágazati és ágazaton belüli szakmai érettségi vizsgatárgyak versenye </vt:lpstr>
      <vt:lpstr>10. B Szépművészeti Múzeum által szervezett Ókori vizeken elnevezésű verseny </vt:lpstr>
      <vt:lpstr>XXIX. Móra Ferenc Novellaelemző és Fogalmazási Verseny</vt:lpstr>
      <vt:lpstr>XXX. Móra Ferenc Novellaelemző és Fogalmazási Verseny</vt:lpstr>
      <vt:lpstr>SZKTV Országos Döntő</vt:lpstr>
      <vt:lpstr>„Így láttok Ti” Magyar Kultúra Napi képzőművészeti alkotópályázat</vt:lpstr>
      <vt:lpstr>„Én pályám, a Te pályád!”  pályázat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és Kreatív Technikum sporteredmények</dc:title>
  <dc:creator>fannibudai@sulid.hu</dc:creator>
  <cp:lastModifiedBy>Admin</cp:lastModifiedBy>
  <cp:revision>101</cp:revision>
  <dcterms:created xsi:type="dcterms:W3CDTF">2021-11-07T22:20:36Z</dcterms:created>
  <dcterms:modified xsi:type="dcterms:W3CDTF">2022-04-20T09:28:03Z</dcterms:modified>
</cp:coreProperties>
</file>