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1" r:id="rId2"/>
    <p:sldId id="290" r:id="rId3"/>
    <p:sldId id="291" r:id="rId4"/>
    <p:sldId id="29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D4BE-CAA5-4A81-97B5-07108C059FC3}" type="datetimeFigureOut">
              <a:rPr lang="hu-HU" smtClean="0"/>
              <a:t>2024. 06. 18.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EEA6D-11B8-4EC0-BC03-77E053938B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65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EBA81A-A09E-F5FD-F288-EE3B9480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CE53E5-A22B-A379-F1C5-E46BC095B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292282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ímdia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EBA81A-A09E-F5FD-F288-EE3B94800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7CE53E5-A22B-A379-F1C5-E46BC095B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</p:spTree>
    <p:extLst>
      <p:ext uri="{BB962C8B-B14F-4D97-AF65-F5344CB8AC3E}">
        <p14:creationId xmlns:p14="http://schemas.microsoft.com/office/powerpoint/2010/main" val="91519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76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2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gyéni elrendez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39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C0219F-7D56-D05F-6488-9BF4D75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E318C1-F311-4537-EB08-E727CF72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60746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ím és tartal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C0219F-7D56-D05F-6488-9BF4D75D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E318C1-F311-4537-EB08-E727CF72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5446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4334E759-DD6D-C74D-2567-4AA88B5A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B693108-0460-55A4-94FA-D90219088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5EDACC2-D0FC-244D-E81E-3CD59FAB9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65F915-F49A-9136-7CA6-EBBCB6B6A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C1D183F-42E9-E4B1-895F-C0F87C3CF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3A1B-9C61-441D-B1F9-07BAC70A396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29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78F140-1A27-9EB0-3F4D-F1FF459B9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8435"/>
            <a:ext cx="8579942" cy="1820226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/>
              <a:t>Elismerésben részesülő tanulók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16EDAEE-849D-425D-9864-DF74D0E6BA5E}"/>
              </a:ext>
            </a:extLst>
          </p:cNvPr>
          <p:cNvSpPr txBox="1"/>
          <p:nvPr/>
        </p:nvSpPr>
        <p:spPr>
          <a:xfrm>
            <a:off x="967666" y="4829452"/>
            <a:ext cx="4660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/>
              <a:t>Évzáró – 2023-2024. tanév </a:t>
            </a:r>
          </a:p>
        </p:txBody>
      </p:sp>
    </p:spTree>
    <p:extLst>
      <p:ext uri="{BB962C8B-B14F-4D97-AF65-F5344CB8AC3E}">
        <p14:creationId xmlns:p14="http://schemas.microsoft.com/office/powerpoint/2010/main" val="51863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9" y="175418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12.A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823681" y="2331978"/>
            <a:ext cx="6990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KOVÁCS DÁVID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3D1F32-075C-4148-84E4-A7C8B401309F}"/>
              </a:ext>
            </a:extLst>
          </p:cNvPr>
          <p:cNvSpPr txBox="1"/>
          <p:nvPr/>
        </p:nvSpPr>
        <p:spPr>
          <a:xfrm>
            <a:off x="823681" y="4152106"/>
            <a:ext cx="642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 sportban elért kiemelkedő eredményéért:</a:t>
            </a:r>
          </a:p>
          <a:p>
            <a:r>
              <a:rPr lang="hu-HU" sz="2400" b="1" dirty="0"/>
              <a:t>TÓTH ATTILA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C02CA-35BB-46B3-B317-A9C8B6D63888}"/>
              </a:ext>
            </a:extLst>
          </p:cNvPr>
          <p:cNvSpPr txBox="1"/>
          <p:nvPr/>
        </p:nvSpPr>
        <p:spPr>
          <a:xfrm>
            <a:off x="823681" y="4970394"/>
            <a:ext cx="4015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Közösségi munkájáért:</a:t>
            </a:r>
          </a:p>
          <a:p>
            <a:r>
              <a:rPr lang="hu-HU" sz="2400" b="1" dirty="0"/>
              <a:t>KARDA BEÁTA</a:t>
            </a:r>
          </a:p>
          <a:p>
            <a:r>
              <a:rPr lang="hu-HU" sz="2400" b="1" dirty="0"/>
              <a:t>KINCSES CSENGE</a:t>
            </a:r>
          </a:p>
        </p:txBody>
      </p:sp>
      <p:sp>
        <p:nvSpPr>
          <p:cNvPr id="2" name="Téglalap 1"/>
          <p:cNvSpPr/>
          <p:nvPr/>
        </p:nvSpPr>
        <p:spPr>
          <a:xfrm>
            <a:off x="823681" y="1500981"/>
            <a:ext cx="47509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Kitűnő tanulmányi eredményéért</a:t>
            </a:r>
            <a:r>
              <a:rPr lang="hu-HU" dirty="0"/>
              <a:t>:</a:t>
            </a:r>
          </a:p>
          <a:p>
            <a:r>
              <a:rPr lang="hu-HU" sz="2400" b="1" dirty="0"/>
              <a:t>ÁCS JUDIT</a:t>
            </a:r>
          </a:p>
        </p:txBody>
      </p:sp>
      <p:sp>
        <p:nvSpPr>
          <p:cNvPr id="7" name="Téglalap 6"/>
          <p:cNvSpPr/>
          <p:nvPr/>
        </p:nvSpPr>
        <p:spPr>
          <a:xfrm>
            <a:off x="823681" y="32420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sz="2400" dirty="0">
                <a:solidFill>
                  <a:prstClr val="black"/>
                </a:solidFill>
              </a:rPr>
              <a:t>Jó tanulmányi eredményéért:</a:t>
            </a:r>
          </a:p>
          <a:p>
            <a:pPr lvl="0"/>
            <a:r>
              <a:rPr lang="hu-HU" sz="2400" b="1" dirty="0">
                <a:solidFill>
                  <a:prstClr val="black"/>
                </a:solidFill>
              </a:rPr>
              <a:t>MÁRKUS LUCA</a:t>
            </a:r>
          </a:p>
        </p:txBody>
      </p:sp>
    </p:spTree>
    <p:extLst>
      <p:ext uri="{BB962C8B-B14F-4D97-AF65-F5344CB8AC3E}">
        <p14:creationId xmlns:p14="http://schemas.microsoft.com/office/powerpoint/2010/main" val="288038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12.B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589623" y="1370779"/>
            <a:ext cx="52943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a közösségi munkájáért és az SK elismertségének növeléséért:</a:t>
            </a:r>
          </a:p>
          <a:p>
            <a:r>
              <a:rPr lang="hu-HU" sz="2400" b="1" dirty="0"/>
              <a:t>MAKAI REBEKA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89623" y="3321784"/>
            <a:ext cx="695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BALASSA ESZTER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3CE0BC-6843-4C9A-BACF-582B21BA7DA2}"/>
              </a:ext>
            </a:extLst>
          </p:cNvPr>
          <p:cNvSpPr txBox="1"/>
          <p:nvPr/>
        </p:nvSpPr>
        <p:spPr>
          <a:xfrm>
            <a:off x="589623" y="4534126"/>
            <a:ext cx="82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Kiemelkedő sportteljesítményéért és az SK elismertségének növeléséért:</a:t>
            </a:r>
          </a:p>
          <a:p>
            <a:r>
              <a:rPr lang="hu-HU" sz="2400" b="1" dirty="0"/>
              <a:t>SZABÓ DÁVID PÉTER</a:t>
            </a:r>
          </a:p>
        </p:txBody>
      </p:sp>
    </p:spTree>
    <p:extLst>
      <p:ext uri="{BB962C8B-B14F-4D97-AF65-F5344CB8AC3E}">
        <p14:creationId xmlns:p14="http://schemas.microsoft.com/office/powerpoint/2010/main" val="331648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9.A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400601" y="4485700"/>
            <a:ext cx="474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KRISTÓF CSENGE </a:t>
            </a:r>
          </a:p>
          <a:p>
            <a:r>
              <a:rPr lang="hu-HU" sz="2400" b="1" dirty="0"/>
              <a:t>KOCSIS FRUZSINA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400601" y="2291180"/>
            <a:ext cx="695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kiemelkedő sportteljesítményéért:</a:t>
            </a:r>
          </a:p>
          <a:p>
            <a:r>
              <a:rPr lang="hu-HU" sz="2400" b="1" dirty="0"/>
              <a:t>PÁLINKÁS ÁRMIN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6768150" y="2416414"/>
            <a:ext cx="4371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Közösségi munkájáért:</a:t>
            </a:r>
          </a:p>
          <a:p>
            <a:r>
              <a:rPr lang="hu-HU" sz="2400" b="1" dirty="0"/>
              <a:t>FARKAS BENJÁMIN VENDEL</a:t>
            </a:r>
          </a:p>
          <a:p>
            <a:r>
              <a:rPr lang="hu-HU" sz="2400" b="1" dirty="0"/>
              <a:t>KELEMEN TÍMEA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3CE0BC-6843-4C9A-BACF-582B21BA7DA2}"/>
              </a:ext>
            </a:extLst>
          </p:cNvPr>
          <p:cNvSpPr txBox="1"/>
          <p:nvPr/>
        </p:nvSpPr>
        <p:spPr>
          <a:xfrm>
            <a:off x="473245" y="1090851"/>
            <a:ext cx="82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kiemelkedő sportteljesítményéért és az SK elismertségének növeléséért:</a:t>
            </a:r>
          </a:p>
          <a:p>
            <a:r>
              <a:rPr lang="hu-HU" sz="2400" b="1" dirty="0"/>
              <a:t>KIRÁLY REGINA ERZSÉBET</a:t>
            </a:r>
          </a:p>
        </p:txBody>
      </p:sp>
      <p:sp>
        <p:nvSpPr>
          <p:cNvPr id="4" name="Téglalap 3"/>
          <p:cNvSpPr/>
          <p:nvPr/>
        </p:nvSpPr>
        <p:spPr>
          <a:xfrm>
            <a:off x="400601" y="358989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sz="2400" dirty="0">
                <a:solidFill>
                  <a:prstClr val="black"/>
                </a:solidFill>
              </a:rPr>
              <a:t>Kiemelkedő sportteljesítményéért:</a:t>
            </a:r>
          </a:p>
          <a:p>
            <a:pPr lvl="0"/>
            <a:r>
              <a:rPr lang="hu-HU" sz="2400" b="1" dirty="0">
                <a:solidFill>
                  <a:prstClr val="black"/>
                </a:solidFill>
              </a:rPr>
              <a:t>GAYER LUCA ANNA</a:t>
            </a:r>
          </a:p>
        </p:txBody>
      </p:sp>
    </p:spTree>
    <p:extLst>
      <p:ext uri="{BB962C8B-B14F-4D97-AF65-F5344CB8AC3E}">
        <p14:creationId xmlns:p14="http://schemas.microsoft.com/office/powerpoint/2010/main" val="77001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9.B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734477" y="2791377"/>
            <a:ext cx="3904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BÁN BIANKA</a:t>
            </a:r>
          </a:p>
          <a:p>
            <a:r>
              <a:rPr lang="hu-HU" sz="2400" b="1" dirty="0"/>
              <a:t>HORVÁTH LARA ALEXA</a:t>
            </a:r>
          </a:p>
          <a:p>
            <a:r>
              <a:rPr lang="hu-HU" sz="2400" b="1" dirty="0"/>
              <a:t>JÓZSA ÁDÁM ZSOLT</a:t>
            </a:r>
          </a:p>
          <a:p>
            <a:r>
              <a:rPr lang="hu-HU" sz="2400" b="1" dirty="0"/>
              <a:t>KÁLÓCZI VIKTÓRIA</a:t>
            </a:r>
          </a:p>
          <a:p>
            <a:r>
              <a:rPr lang="hu-HU" sz="2400" b="1" dirty="0"/>
              <a:t>KOCSIS NIKOLETT</a:t>
            </a:r>
          </a:p>
          <a:p>
            <a:r>
              <a:rPr lang="hu-HU" sz="2400" b="1" dirty="0"/>
              <a:t>KORMOS ADRIÁNA</a:t>
            </a:r>
          </a:p>
          <a:p>
            <a:r>
              <a:rPr lang="hu-HU" sz="2400" b="1" dirty="0"/>
              <a:t>PORSCHE LUCA</a:t>
            </a:r>
          </a:p>
          <a:p>
            <a:r>
              <a:rPr lang="hu-HU" sz="2400" b="1" dirty="0"/>
              <a:t>RÓZSÁS VIRÁG</a:t>
            </a:r>
          </a:p>
          <a:p>
            <a:r>
              <a:rPr lang="hu-HU" sz="2400" b="1" dirty="0"/>
              <a:t>VIRÁG KRISZTINA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144194" y="2791377"/>
            <a:ext cx="3430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Közösségi munkájáért:</a:t>
            </a:r>
          </a:p>
          <a:p>
            <a:r>
              <a:rPr lang="hu-HU" sz="2400" b="1" dirty="0"/>
              <a:t>BRAUNSTEINER GYÖRGY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3CE0BC-6843-4C9A-BACF-582B21BA7DA2}"/>
              </a:ext>
            </a:extLst>
          </p:cNvPr>
          <p:cNvSpPr txBox="1"/>
          <p:nvPr/>
        </p:nvSpPr>
        <p:spPr>
          <a:xfrm>
            <a:off x="734477" y="1243879"/>
            <a:ext cx="8255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közösségi munkájáért és az SK elismertségének növeléséért:</a:t>
            </a:r>
          </a:p>
          <a:p>
            <a:r>
              <a:rPr lang="hu-HU" sz="2400" b="1" dirty="0"/>
              <a:t>LÜVI ABIGÉL</a:t>
            </a:r>
          </a:p>
        </p:txBody>
      </p:sp>
    </p:spTree>
    <p:extLst>
      <p:ext uri="{BB962C8B-B14F-4D97-AF65-F5344CB8AC3E}">
        <p14:creationId xmlns:p14="http://schemas.microsoft.com/office/powerpoint/2010/main" val="335219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9.C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6982290" y="3053919"/>
            <a:ext cx="242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Közösségi munkájáért:</a:t>
            </a:r>
          </a:p>
          <a:p>
            <a:r>
              <a:rPr lang="hu-HU" b="1" dirty="0"/>
              <a:t>BUZÁSI LILIEN VANDA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29243" y="4961612"/>
            <a:ext cx="37351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Jó tanulmányi eredményéért és az SK elismertségének növeléséért:</a:t>
            </a:r>
          </a:p>
          <a:p>
            <a:r>
              <a:rPr lang="hu-HU" b="1" dirty="0"/>
              <a:t>CSENDES BÍBORKA</a:t>
            </a:r>
          </a:p>
          <a:p>
            <a:r>
              <a:rPr lang="hu-HU" b="1" dirty="0"/>
              <a:t>KERTAI KRISTÓF</a:t>
            </a:r>
          </a:p>
          <a:p>
            <a:r>
              <a:rPr lang="hu-HU" b="1" dirty="0"/>
              <a:t>SIMON SÁRA TAMARA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529243" y="3261977"/>
            <a:ext cx="355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Kitűnő tanulmányi eredményéért:</a:t>
            </a:r>
          </a:p>
          <a:p>
            <a:r>
              <a:rPr lang="hu-HU" b="1" dirty="0"/>
              <a:t>BENCZE GERGŐ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3A3CE0BC-6843-4C9A-BACF-582B21BA7DA2}"/>
              </a:ext>
            </a:extLst>
          </p:cNvPr>
          <p:cNvSpPr txBox="1"/>
          <p:nvPr/>
        </p:nvSpPr>
        <p:spPr>
          <a:xfrm>
            <a:off x="529243" y="1162087"/>
            <a:ext cx="911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Kitűnő tanulmányi eredményéért, és az SK elismertségének növeléséért:</a:t>
            </a:r>
          </a:p>
          <a:p>
            <a:r>
              <a:rPr lang="hu-HU" b="1" dirty="0"/>
              <a:t>CZAFIK JANINA</a:t>
            </a:r>
          </a:p>
        </p:txBody>
      </p:sp>
      <p:sp>
        <p:nvSpPr>
          <p:cNvPr id="4" name="Téglalap 3"/>
          <p:cNvSpPr/>
          <p:nvPr/>
        </p:nvSpPr>
        <p:spPr>
          <a:xfrm>
            <a:off x="529243" y="1933652"/>
            <a:ext cx="7600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>
                <a:solidFill>
                  <a:prstClr val="black"/>
                </a:solidFill>
              </a:rPr>
              <a:t>Kitűnő tanulmányi eredményéért, és </a:t>
            </a:r>
            <a:r>
              <a:rPr lang="hu-HU" dirty="0"/>
              <a:t>közösségi munkájáért</a:t>
            </a:r>
            <a:r>
              <a:rPr lang="hu-HU" dirty="0">
                <a:solidFill>
                  <a:prstClr val="black"/>
                </a:solidFill>
              </a:rPr>
              <a:t>: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BENCZE KATA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SANTO ÁRMIN</a:t>
            </a:r>
          </a:p>
          <a:p>
            <a:pPr lvl="0"/>
            <a:r>
              <a:rPr lang="hu-HU" b="1" dirty="0">
                <a:solidFill>
                  <a:prstClr val="black"/>
                </a:solidFill>
              </a:rPr>
              <a:t>TAKÁCS LAURA</a:t>
            </a:r>
          </a:p>
        </p:txBody>
      </p:sp>
      <p:sp>
        <p:nvSpPr>
          <p:cNvPr id="8" name="Téglalap 7"/>
          <p:cNvSpPr/>
          <p:nvPr/>
        </p:nvSpPr>
        <p:spPr>
          <a:xfrm>
            <a:off x="6982290" y="1900254"/>
            <a:ext cx="4371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Jó tanulmányi eredményéért és kiemelkedő sportteljesítményéért:</a:t>
            </a:r>
          </a:p>
          <a:p>
            <a:r>
              <a:rPr lang="hu-HU" b="1" dirty="0"/>
              <a:t>SZABÓ BOGLÁRKA</a:t>
            </a:r>
          </a:p>
        </p:txBody>
      </p:sp>
      <p:sp>
        <p:nvSpPr>
          <p:cNvPr id="9" name="Téglalap 8"/>
          <p:cNvSpPr/>
          <p:nvPr/>
        </p:nvSpPr>
        <p:spPr>
          <a:xfrm>
            <a:off x="529243" y="3948496"/>
            <a:ext cx="49155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Jó tanulmányi eredményéért, a közösségi munkájáért és az SK elismertségének növeléséért:</a:t>
            </a:r>
          </a:p>
          <a:p>
            <a:r>
              <a:rPr lang="hu-HU" b="1" dirty="0"/>
              <a:t>DONCSECZ DARINKA</a:t>
            </a:r>
          </a:p>
        </p:txBody>
      </p:sp>
      <p:sp>
        <p:nvSpPr>
          <p:cNvPr id="10" name="Téglalap 9"/>
          <p:cNvSpPr/>
          <p:nvPr/>
        </p:nvSpPr>
        <p:spPr>
          <a:xfrm>
            <a:off x="6982290" y="3763830"/>
            <a:ext cx="4300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Jó tanulmányi eredményéért:</a:t>
            </a:r>
          </a:p>
          <a:p>
            <a:r>
              <a:rPr lang="hu-HU" b="1" dirty="0"/>
              <a:t>BUBLA VIKTÓRIA</a:t>
            </a:r>
          </a:p>
          <a:p>
            <a:r>
              <a:rPr lang="hu-HU" b="1" dirty="0"/>
              <a:t>ESZENYI VIKTÓRIA</a:t>
            </a:r>
          </a:p>
          <a:p>
            <a:r>
              <a:rPr lang="hu-HU" b="1" dirty="0"/>
              <a:t>FARKAS JULIANNA</a:t>
            </a:r>
          </a:p>
          <a:p>
            <a:r>
              <a:rPr lang="hu-HU" b="1" dirty="0"/>
              <a:t>GYURICS BOTOND</a:t>
            </a:r>
          </a:p>
          <a:p>
            <a:r>
              <a:rPr lang="hu-HU" b="1" dirty="0"/>
              <a:t>KONCZ TAMARA</a:t>
            </a:r>
          </a:p>
          <a:p>
            <a:r>
              <a:rPr lang="hu-HU" b="1" dirty="0"/>
              <a:t>PÓTI KRISTÓF</a:t>
            </a:r>
          </a:p>
          <a:p>
            <a:r>
              <a:rPr lang="hu-HU" b="1" dirty="0"/>
              <a:t>TAPOLCZAI KATA</a:t>
            </a:r>
          </a:p>
        </p:txBody>
      </p:sp>
    </p:spTree>
    <p:extLst>
      <p:ext uri="{BB962C8B-B14F-4D97-AF65-F5344CB8AC3E}">
        <p14:creationId xmlns:p14="http://schemas.microsoft.com/office/powerpoint/2010/main" val="265072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10.A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838199" y="3137686"/>
            <a:ext cx="474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BÁRI HANNA </a:t>
            </a:r>
          </a:p>
          <a:p>
            <a:r>
              <a:rPr lang="hu-HU" sz="2400" b="1" dirty="0"/>
              <a:t>OLÁH ZSÓFIA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53D1F32-075C-4148-84E4-A7C8B401309F}"/>
              </a:ext>
            </a:extLst>
          </p:cNvPr>
          <p:cNvSpPr txBox="1"/>
          <p:nvPr/>
        </p:nvSpPr>
        <p:spPr>
          <a:xfrm>
            <a:off x="838199" y="4680048"/>
            <a:ext cx="4415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Alapvizsga kiváló eredményéért:</a:t>
            </a:r>
          </a:p>
          <a:p>
            <a:r>
              <a:rPr lang="hu-HU" sz="2400" b="1" dirty="0"/>
              <a:t>FARKAS HUNOR RAUL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C02CA-35BB-46B3-B317-A9C8B6D63888}"/>
              </a:ext>
            </a:extLst>
          </p:cNvPr>
          <p:cNvSpPr txBox="1"/>
          <p:nvPr/>
        </p:nvSpPr>
        <p:spPr>
          <a:xfrm>
            <a:off x="838199" y="1673625"/>
            <a:ext cx="7632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Kiemelkedő sportteljesítményéért és az SK elismertségének növeléséért:</a:t>
            </a:r>
          </a:p>
          <a:p>
            <a:r>
              <a:rPr lang="hu-HU" sz="2400" b="1" dirty="0"/>
              <a:t>KANDÓ SZOFI</a:t>
            </a:r>
          </a:p>
        </p:txBody>
      </p:sp>
    </p:spTree>
    <p:extLst>
      <p:ext uri="{BB962C8B-B14F-4D97-AF65-F5344CB8AC3E}">
        <p14:creationId xmlns:p14="http://schemas.microsoft.com/office/powerpoint/2010/main" val="42072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41367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10.B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838198" y="1488053"/>
            <a:ext cx="47495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BEKŐ ALÍZ LILLA</a:t>
            </a:r>
          </a:p>
          <a:p>
            <a:r>
              <a:rPr lang="hu-HU" sz="2400" b="1" dirty="0"/>
              <a:t>BERTÓK ENIKŐ LAURA</a:t>
            </a:r>
          </a:p>
          <a:p>
            <a:r>
              <a:rPr lang="hu-HU" sz="2400" b="1" dirty="0"/>
              <a:t>KISS LAURA</a:t>
            </a:r>
          </a:p>
          <a:p>
            <a:r>
              <a:rPr lang="hu-HU" sz="2400" b="1" dirty="0"/>
              <a:t>KURUCZ PETRA</a:t>
            </a:r>
          </a:p>
          <a:p>
            <a:r>
              <a:rPr lang="hu-HU" sz="2400" b="1" dirty="0"/>
              <a:t>MOLNÁR ALEXANDRA</a:t>
            </a:r>
          </a:p>
          <a:p>
            <a:r>
              <a:rPr lang="hu-HU" sz="2400" b="1" dirty="0"/>
              <a:t>PÁHOKI PÉTER OLIVÉR</a:t>
            </a:r>
          </a:p>
          <a:p>
            <a:r>
              <a:rPr lang="hu-HU" sz="2400" b="1" dirty="0"/>
              <a:t>SOMSÁK PANNA</a:t>
            </a:r>
          </a:p>
          <a:p>
            <a:r>
              <a:rPr lang="hu-HU" sz="2400" b="1" dirty="0"/>
              <a:t>TAKÁCS STEFÁNIA</a:t>
            </a:r>
          </a:p>
          <a:p>
            <a:r>
              <a:rPr lang="hu-HU" sz="2400" b="1" dirty="0"/>
              <a:t>VÉGH HAJNALKA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166143" y="3992583"/>
            <a:ext cx="6956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</a:p>
          <a:p>
            <a:r>
              <a:rPr lang="hu-HU" sz="2400" b="1" dirty="0"/>
              <a:t>SZABÓ SZELLI</a:t>
            </a:r>
          </a:p>
          <a:p>
            <a:r>
              <a:rPr lang="hu-HU" sz="2400" b="1" dirty="0"/>
              <a:t>TAMÁS ZSÓFIA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30650D8-E65A-4744-A5AE-D1C078F1574C}"/>
              </a:ext>
            </a:extLst>
          </p:cNvPr>
          <p:cNvSpPr txBox="1"/>
          <p:nvPr/>
        </p:nvSpPr>
        <p:spPr>
          <a:xfrm>
            <a:off x="5166143" y="1972799"/>
            <a:ext cx="4749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az SK elismertségének növeléséért:</a:t>
            </a:r>
          </a:p>
          <a:p>
            <a:r>
              <a:rPr lang="hu-HU" sz="2400" b="1" dirty="0"/>
              <a:t>TÓTH MIRA</a:t>
            </a:r>
          </a:p>
          <a:p>
            <a:r>
              <a:rPr lang="hu-HU" sz="2400" b="1" dirty="0"/>
              <a:t>VAJDA TÍMEA</a:t>
            </a:r>
          </a:p>
        </p:txBody>
      </p:sp>
    </p:spTree>
    <p:extLst>
      <p:ext uri="{BB962C8B-B14F-4D97-AF65-F5344CB8AC3E}">
        <p14:creationId xmlns:p14="http://schemas.microsoft.com/office/powerpoint/2010/main" val="2026541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10.C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5334804" y="1953568"/>
            <a:ext cx="40443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ÁDÁM GRÉTA</a:t>
            </a:r>
          </a:p>
          <a:p>
            <a:r>
              <a:rPr lang="hu-HU" sz="2400" b="1" dirty="0"/>
              <a:t>HAJBA KITTI</a:t>
            </a:r>
          </a:p>
          <a:p>
            <a:r>
              <a:rPr lang="hu-HU" sz="2400" b="1" dirty="0"/>
              <a:t>HORVÁTH BARNA</a:t>
            </a:r>
          </a:p>
          <a:p>
            <a:r>
              <a:rPr lang="hu-HU" sz="2400" b="1" dirty="0"/>
              <a:t>KALLAI LILIÁNA</a:t>
            </a:r>
          </a:p>
          <a:p>
            <a:r>
              <a:rPr lang="hu-HU" sz="2400" b="1" dirty="0"/>
              <a:t>KORMOS ANASZTÁZIA ZSÓFIA</a:t>
            </a:r>
          </a:p>
          <a:p>
            <a:r>
              <a:rPr lang="hu-HU" sz="2400" b="1" dirty="0"/>
              <a:t>NÉMETH NÓRA</a:t>
            </a:r>
          </a:p>
          <a:p>
            <a:r>
              <a:rPr lang="hu-HU" sz="2400" b="1" dirty="0"/>
              <a:t>PONGRÁCZ FRIDA</a:t>
            </a:r>
          </a:p>
          <a:p>
            <a:r>
              <a:rPr lang="hu-HU" sz="2400" b="1" dirty="0"/>
              <a:t>REIZINGER EMILI</a:t>
            </a:r>
          </a:p>
          <a:p>
            <a:r>
              <a:rPr lang="hu-HU" sz="2400" b="1" dirty="0"/>
              <a:t>SZABÓ LILI</a:t>
            </a:r>
          </a:p>
          <a:p>
            <a:r>
              <a:rPr lang="hu-HU" sz="2400" b="1" dirty="0"/>
              <a:t>TÜSKE PETRA</a:t>
            </a:r>
          </a:p>
          <a:p>
            <a:r>
              <a:rPr lang="hu-HU" sz="2400" b="1" dirty="0"/>
              <a:t>VASS BOGLÁRKA</a:t>
            </a:r>
          </a:p>
          <a:p>
            <a:r>
              <a:rPr lang="hu-HU" sz="2400" b="1" dirty="0"/>
              <a:t>VINCZE KLAUDIA TÜNDE</a:t>
            </a:r>
          </a:p>
          <a:p>
            <a:endParaRPr lang="hu-HU" sz="2400" b="1" dirty="0"/>
          </a:p>
          <a:p>
            <a:endParaRPr lang="hu-HU" sz="2400" b="1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4AB2484-78D3-4D3D-852C-F48428A6895D}"/>
              </a:ext>
            </a:extLst>
          </p:cNvPr>
          <p:cNvSpPr txBox="1"/>
          <p:nvPr/>
        </p:nvSpPr>
        <p:spPr>
          <a:xfrm>
            <a:off x="5334804" y="1122571"/>
            <a:ext cx="6956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 és közösségi munkájáért:</a:t>
            </a:r>
            <a:endParaRPr lang="hu-HU" sz="2400" b="1" dirty="0"/>
          </a:p>
          <a:p>
            <a:r>
              <a:rPr lang="hu-HU" sz="2400" b="1" dirty="0"/>
              <a:t>CSIZMADIA BENCE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6D2B658-2587-4E12-87C0-16A6D458E19B}"/>
              </a:ext>
            </a:extLst>
          </p:cNvPr>
          <p:cNvSpPr txBox="1"/>
          <p:nvPr/>
        </p:nvSpPr>
        <p:spPr>
          <a:xfrm>
            <a:off x="349821" y="5213855"/>
            <a:ext cx="4749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Közösségért végzett munkájáért:</a:t>
            </a:r>
          </a:p>
          <a:p>
            <a:r>
              <a:rPr lang="hu-HU" sz="2400" b="1" dirty="0"/>
              <a:t>KRÁZ BOTOND</a:t>
            </a:r>
          </a:p>
          <a:p>
            <a:r>
              <a:rPr lang="hu-HU" sz="2400" b="1" dirty="0"/>
              <a:t>VARGA SZONJA DANIELLA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376559" y="1158314"/>
            <a:ext cx="4371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eredményéért:</a:t>
            </a:r>
          </a:p>
          <a:p>
            <a:r>
              <a:rPr lang="hu-HU" sz="2400" b="1" dirty="0"/>
              <a:t>FODOR KRISTÓF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9AD8371-B9DF-4DB2-9B08-E7A977B2E8CF}"/>
              </a:ext>
            </a:extLst>
          </p:cNvPr>
          <p:cNvSpPr txBox="1"/>
          <p:nvPr/>
        </p:nvSpPr>
        <p:spPr>
          <a:xfrm>
            <a:off x="349821" y="1953568"/>
            <a:ext cx="48622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és az SK elismertségének növeléséért:</a:t>
            </a:r>
          </a:p>
          <a:p>
            <a:r>
              <a:rPr lang="hu-HU" sz="2400" b="1" dirty="0"/>
              <a:t>AMBRUS HANNA LIZA</a:t>
            </a:r>
          </a:p>
          <a:p>
            <a:r>
              <a:rPr lang="hu-HU" sz="2400" b="1" dirty="0"/>
              <a:t>ANGYAL BALÁZS</a:t>
            </a:r>
          </a:p>
          <a:p>
            <a:r>
              <a:rPr lang="hu-HU" sz="2400" b="1" dirty="0"/>
              <a:t>CSÖNDÖR BÁLINT</a:t>
            </a:r>
          </a:p>
          <a:p>
            <a:r>
              <a:rPr lang="hu-HU" sz="2400" b="1" dirty="0"/>
              <a:t>DUPCSIK PÉTER PATRIK</a:t>
            </a:r>
          </a:p>
          <a:p>
            <a:r>
              <a:rPr lang="hu-HU" sz="2400" b="1" dirty="0"/>
              <a:t>SZELI ANNA</a:t>
            </a:r>
          </a:p>
          <a:p>
            <a:r>
              <a:rPr lang="hu-HU" sz="2400" b="1" dirty="0"/>
              <a:t>SZITA JÁZMIN NIKOLETTA</a:t>
            </a:r>
          </a:p>
          <a:p>
            <a:endParaRPr lang="hu-HU" sz="2400" b="1" dirty="0"/>
          </a:p>
          <a:p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315152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789" y="175418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11.A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722788" y="4143190"/>
            <a:ext cx="47495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eredményéért:</a:t>
            </a:r>
          </a:p>
          <a:p>
            <a:r>
              <a:rPr lang="hu-HU" sz="2400" b="1" dirty="0"/>
              <a:t>ÉRSEK LEVENTE</a:t>
            </a:r>
          </a:p>
          <a:p>
            <a:r>
              <a:rPr lang="hu-HU" sz="2400" b="1" dirty="0"/>
              <a:t>HORVÁTH ZSÓFIA</a:t>
            </a:r>
          </a:p>
          <a:p>
            <a:r>
              <a:rPr lang="hu-HU" sz="2400" b="1" dirty="0"/>
              <a:t>MÉSZÁROS LIZETT</a:t>
            </a:r>
          </a:p>
          <a:p>
            <a:r>
              <a:rPr lang="hu-HU" sz="2400" b="1" dirty="0"/>
              <a:t>NAGY VIVIEN</a:t>
            </a:r>
          </a:p>
          <a:p>
            <a:r>
              <a:rPr lang="hu-HU" sz="2400" b="1" dirty="0"/>
              <a:t>PADOS BOGLÁRKA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5AE8C5D-05AA-496E-AB45-96153BB75539}"/>
              </a:ext>
            </a:extLst>
          </p:cNvPr>
          <p:cNvSpPr txBox="1"/>
          <p:nvPr/>
        </p:nvSpPr>
        <p:spPr>
          <a:xfrm>
            <a:off x="722789" y="1332765"/>
            <a:ext cx="7772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Jó tanulmányi eredményéért, közösségi munkájáért és az SK elismertségének növeléséért:</a:t>
            </a:r>
          </a:p>
          <a:p>
            <a:r>
              <a:rPr lang="hu-HU" sz="2400" b="1" dirty="0"/>
              <a:t>LESZKOVICH DÁVID</a:t>
            </a:r>
          </a:p>
        </p:txBody>
      </p:sp>
      <p:sp>
        <p:nvSpPr>
          <p:cNvPr id="2" name="Téglalap 1"/>
          <p:cNvSpPr/>
          <p:nvPr/>
        </p:nvSpPr>
        <p:spPr>
          <a:xfrm>
            <a:off x="722788" y="2658328"/>
            <a:ext cx="8512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Jó tanulmányi eredményéért és kiemelkedő sportteljesítményéért</a:t>
            </a:r>
            <a:r>
              <a:rPr lang="hu-HU" dirty="0"/>
              <a:t>:</a:t>
            </a:r>
          </a:p>
          <a:p>
            <a:r>
              <a:rPr lang="hu-HU" sz="2400" b="1" dirty="0"/>
              <a:t>FÜLÖP DORINA</a:t>
            </a:r>
          </a:p>
          <a:p>
            <a:r>
              <a:rPr lang="hu-HU" sz="2400" b="1" dirty="0"/>
              <a:t>IHÁSZ BLANKA</a:t>
            </a:r>
          </a:p>
        </p:txBody>
      </p:sp>
    </p:spTree>
    <p:extLst>
      <p:ext uri="{BB962C8B-B14F-4D97-AF65-F5344CB8AC3E}">
        <p14:creationId xmlns:p14="http://schemas.microsoft.com/office/powerpoint/2010/main" val="2765344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F9E3AA85-900D-41E0-91B9-E2439CC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90"/>
            <a:ext cx="10515600" cy="1325563"/>
          </a:xfrm>
        </p:spPr>
        <p:txBody>
          <a:bodyPr/>
          <a:lstStyle/>
          <a:p>
            <a:r>
              <a:rPr lang="hu-HU" b="1" dirty="0">
                <a:solidFill>
                  <a:srgbClr val="0070C0"/>
                </a:solidFill>
              </a:rPr>
              <a:t>A 11.B osztály kiemelkedő tanulói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0779092-3371-42A0-BBCE-32227E768C43}"/>
              </a:ext>
            </a:extLst>
          </p:cNvPr>
          <p:cNvSpPr txBox="1"/>
          <p:nvPr/>
        </p:nvSpPr>
        <p:spPr>
          <a:xfrm>
            <a:off x="509723" y="1937273"/>
            <a:ext cx="11578328" cy="8496000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hu-HU" sz="2400" dirty="0"/>
              <a:t>Jó tanulmányi eredményéért: </a:t>
            </a:r>
          </a:p>
          <a:p>
            <a:r>
              <a:rPr lang="hu-HU" sz="2400" b="1" dirty="0"/>
              <a:t>BÁLINT ÁRON</a:t>
            </a:r>
          </a:p>
          <a:p>
            <a:r>
              <a:rPr lang="hu-HU" sz="2400" b="1" dirty="0"/>
              <a:t>BENEDEK BARBARA</a:t>
            </a:r>
          </a:p>
          <a:p>
            <a:r>
              <a:rPr lang="hu-HU" sz="2400" b="1" dirty="0"/>
              <a:t>BOGDÁNYI MÁRTON</a:t>
            </a:r>
          </a:p>
          <a:p>
            <a:r>
              <a:rPr lang="hu-HU" sz="2400" b="1" dirty="0"/>
              <a:t>DÖMÖTÖR ROXÁNA REBEKA</a:t>
            </a:r>
          </a:p>
          <a:p>
            <a:r>
              <a:rPr lang="hu-HU" sz="2400" b="1" dirty="0"/>
              <a:t>FARKAS RÉKA FRUZSINA</a:t>
            </a:r>
          </a:p>
          <a:p>
            <a:r>
              <a:rPr lang="hu-HU" sz="2400" b="1" dirty="0"/>
              <a:t>HÉRICS RAMÓNA</a:t>
            </a:r>
          </a:p>
          <a:p>
            <a:r>
              <a:rPr lang="hu-HU" sz="2400" b="1" dirty="0"/>
              <a:t>HORVÁTH JÁZMIN</a:t>
            </a:r>
          </a:p>
          <a:p>
            <a:r>
              <a:rPr lang="hu-HU" sz="2400" b="1" dirty="0"/>
              <a:t>JAKSICS ANNA</a:t>
            </a:r>
          </a:p>
          <a:p>
            <a:r>
              <a:rPr lang="hu-HU" sz="2400" b="1" dirty="0"/>
              <a:t>KADLER DÓRA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KISS ADRIÁN</a:t>
            </a:r>
          </a:p>
          <a:p>
            <a:r>
              <a:rPr lang="hu-HU" sz="2400" b="1" dirty="0"/>
              <a:t>KISS BORBÁLA</a:t>
            </a:r>
          </a:p>
          <a:p>
            <a:r>
              <a:rPr lang="hu-HU" sz="2400" b="1" dirty="0"/>
              <a:t>KORDÁCS PÉTER</a:t>
            </a:r>
          </a:p>
          <a:p>
            <a:r>
              <a:rPr lang="hu-HU" sz="2400" b="1" dirty="0"/>
              <a:t>KOVÁCS ANNA BOGLÁRKA</a:t>
            </a:r>
          </a:p>
          <a:p>
            <a:r>
              <a:rPr lang="hu-HU" sz="2400" b="1" dirty="0"/>
              <a:t>KURCSICS ZALÁN</a:t>
            </a:r>
          </a:p>
          <a:p>
            <a:r>
              <a:rPr lang="hu-HU" sz="2400" b="1" dirty="0"/>
              <a:t>PÓTI ÁGNES</a:t>
            </a:r>
          </a:p>
          <a:p>
            <a:r>
              <a:rPr lang="hu-HU" sz="2400" b="1" dirty="0"/>
              <a:t>PRINCZES ALINKA</a:t>
            </a:r>
          </a:p>
          <a:p>
            <a:r>
              <a:rPr lang="hu-HU" sz="2400" b="1" dirty="0"/>
              <a:t>SALAKTA DOMINIKA</a:t>
            </a:r>
          </a:p>
          <a:p>
            <a:r>
              <a:rPr lang="hu-HU" sz="2400" b="1" dirty="0"/>
              <a:t>SÜLI BOGLÁRKA</a:t>
            </a:r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endParaRPr lang="hu-HU" sz="2400" b="1" dirty="0"/>
          </a:p>
          <a:p>
            <a:r>
              <a:rPr lang="hu-HU" sz="2400" b="1" dirty="0"/>
              <a:t>SZABÓ PETRA</a:t>
            </a:r>
          </a:p>
          <a:p>
            <a:r>
              <a:rPr lang="hu-HU" sz="2400" b="1" dirty="0"/>
              <a:t>SZALMA ORSOLYA</a:t>
            </a:r>
          </a:p>
          <a:p>
            <a:r>
              <a:rPr lang="hu-HU" sz="2400" b="1" dirty="0"/>
              <a:t>TÓTH DÓRA</a:t>
            </a:r>
          </a:p>
          <a:p>
            <a:r>
              <a:rPr lang="hu-HU" sz="2400" b="1" dirty="0"/>
              <a:t>TÓTH EMMA</a:t>
            </a:r>
          </a:p>
          <a:p>
            <a:r>
              <a:rPr lang="hu-HU" sz="2400" b="1" dirty="0"/>
              <a:t>VARGA LILIÁNA</a:t>
            </a:r>
          </a:p>
          <a:p>
            <a:r>
              <a:rPr lang="hu-HU" sz="2400" b="1" dirty="0"/>
              <a:t>VIGH ANNA LÍVIA</a:t>
            </a:r>
          </a:p>
          <a:p>
            <a:r>
              <a:rPr lang="hu-HU" sz="2400" b="1" dirty="0"/>
              <a:t>ZÖLD REBEKA</a:t>
            </a:r>
          </a:p>
          <a:p>
            <a:r>
              <a:rPr lang="hu-HU" sz="2400" b="1" dirty="0"/>
              <a:t>ZSÉDELY REBEKA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EA255FA8-94C5-4947-AAC6-5C941F3A1D2B}"/>
              </a:ext>
            </a:extLst>
          </p:cNvPr>
          <p:cNvSpPr txBox="1"/>
          <p:nvPr/>
        </p:nvSpPr>
        <p:spPr>
          <a:xfrm>
            <a:off x="509723" y="1031462"/>
            <a:ext cx="754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Kitűnő tanulmányi eredményéért és közösségi munkájáért :</a:t>
            </a:r>
          </a:p>
          <a:p>
            <a:r>
              <a:rPr lang="hu-HU" sz="2400" b="1" dirty="0"/>
              <a:t>VARGA OTÍLIA</a:t>
            </a:r>
          </a:p>
        </p:txBody>
      </p:sp>
    </p:spTree>
    <p:extLst>
      <p:ext uri="{BB962C8B-B14F-4D97-AF65-F5344CB8AC3E}">
        <p14:creationId xmlns:p14="http://schemas.microsoft.com/office/powerpoint/2010/main" val="3651399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Szélesvásznú</PresentationFormat>
  <Paragraphs>197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Elismerésben részesülő tanulók</vt:lpstr>
      <vt:lpstr>A 9.A osztály kiemelkedő tanulói</vt:lpstr>
      <vt:lpstr>A 9.B osztály kiemelkedő tanulói</vt:lpstr>
      <vt:lpstr>A 9.C osztály kiemelkedő tanulói</vt:lpstr>
      <vt:lpstr>A 10.A osztály kiemelkedő tanulói</vt:lpstr>
      <vt:lpstr>A 10.B osztály kiemelkedő tanulói</vt:lpstr>
      <vt:lpstr>A 10.C osztály kiemelkedő tanulói</vt:lpstr>
      <vt:lpstr>A 11.A osztály kiemelkedő tanulói</vt:lpstr>
      <vt:lpstr>A 11.B osztály kiemelkedő tanulói</vt:lpstr>
      <vt:lpstr>A 12.A osztály kiemelkedő tanulói</vt:lpstr>
      <vt:lpstr>A 12.B osztály kiemelkedő tanulói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Bence Nagy</dc:creator>
  <cp:lastModifiedBy>Tanár</cp:lastModifiedBy>
  <cp:revision>82</cp:revision>
  <dcterms:created xsi:type="dcterms:W3CDTF">2023-01-24T07:24:38Z</dcterms:created>
  <dcterms:modified xsi:type="dcterms:W3CDTF">2024-06-18T17:07:51Z</dcterms:modified>
</cp:coreProperties>
</file>